
<file path=[Content_Types].xml><?xml version="1.0" encoding="utf-8"?>
<Types xmlns="http://schemas.openxmlformats.org/package/2006/content-types">
  <Default Extension="png" ContentType="image/png"/>
  <Default Extension="tmp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Masters/slideMaster4.xml" ContentType="application/vnd.openxmlformats-officedocument.presentationml.slideMaster+xml"/>
  <Override PartName="/ppt/slideMasters/slideMaster5.xml" ContentType="application/vnd.openxmlformats-officedocument.presentationml.slideMaster+xml"/>
  <Override PartName="/ppt/slideMasters/slideMaster6.xml" ContentType="application/vnd.openxmlformats-officedocument.presentationml.slideMaster+xml"/>
  <Override PartName="/ppt/slideMasters/slideMaster7.xml" ContentType="application/vnd.openxmlformats-officedocument.presentationml.slideMaster+xml"/>
  <Override PartName="/ppt/slideMasters/slideMaster8.xml" ContentType="application/vnd.openxmlformats-officedocument.presentationml.slideMaster+xml"/>
  <Override PartName="/ppt/slideMasters/slideMaster9.xml" ContentType="application/vnd.openxmlformats-officedocument.presentationml.slideMaster+xml"/>
  <Override PartName="/ppt/slideMasters/slideMaster10.xml" ContentType="application/vnd.openxmlformats-officedocument.presentationml.slideMaster+xml"/>
  <Override PartName="/ppt/slideMasters/slideMaster1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theme/theme2.xml" ContentType="application/vnd.openxmlformats-officedocument.theme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27.xml" ContentType="application/vnd.openxmlformats-officedocument.presentationml.slideLayout+xml"/>
  <Override PartName="/ppt/slideLayouts/slideLayout28.xml" ContentType="application/vnd.openxmlformats-officedocument.presentationml.slideLayout+xml"/>
  <Override PartName="/ppt/slideLayouts/slideLayout29.xml" ContentType="application/vnd.openxmlformats-officedocument.presentationml.slideLayout+xml"/>
  <Override PartName="/ppt/slideLayouts/slideLayout30.xml" ContentType="application/vnd.openxmlformats-officedocument.presentationml.slideLayout+xml"/>
  <Override PartName="/ppt/slideLayouts/slideLayout31.xml" ContentType="application/vnd.openxmlformats-officedocument.presentationml.slideLayout+xml"/>
  <Override PartName="/ppt/slideLayouts/slideLayout32.xml" ContentType="application/vnd.openxmlformats-officedocument.presentationml.slideLayout+xml"/>
  <Override PartName="/ppt/slideLayouts/slideLayout33.xml" ContentType="application/vnd.openxmlformats-officedocument.presentationml.slideLayout+xml"/>
  <Override PartName="/ppt/theme/theme3.xml" ContentType="application/vnd.openxmlformats-officedocument.theme+xml"/>
  <Override PartName="/ppt/slideLayouts/slideLayout34.xml" ContentType="application/vnd.openxmlformats-officedocument.presentationml.slideLayout+xml"/>
  <Override PartName="/ppt/slideLayouts/slideLayout35.xml" ContentType="application/vnd.openxmlformats-officedocument.presentationml.slideLayout+xml"/>
  <Override PartName="/ppt/slideLayouts/slideLayout36.xml" ContentType="application/vnd.openxmlformats-officedocument.presentationml.slideLayout+xml"/>
  <Override PartName="/ppt/slideLayouts/slideLayout37.xml" ContentType="application/vnd.openxmlformats-officedocument.presentationml.slideLayout+xml"/>
  <Override PartName="/ppt/slideLayouts/slideLayout38.xml" ContentType="application/vnd.openxmlformats-officedocument.presentationml.slideLayout+xml"/>
  <Override PartName="/ppt/slideLayouts/slideLayout39.xml" ContentType="application/vnd.openxmlformats-officedocument.presentationml.slideLayout+xml"/>
  <Override PartName="/ppt/slideLayouts/slideLayout40.xml" ContentType="application/vnd.openxmlformats-officedocument.presentationml.slideLayout+xml"/>
  <Override PartName="/ppt/slideLayouts/slideLayout41.xml" ContentType="application/vnd.openxmlformats-officedocument.presentationml.slideLayout+xml"/>
  <Override PartName="/ppt/slideLayouts/slideLayout42.xml" ContentType="application/vnd.openxmlformats-officedocument.presentationml.slideLayout+xml"/>
  <Override PartName="/ppt/slideLayouts/slideLayout43.xml" ContentType="application/vnd.openxmlformats-officedocument.presentationml.slideLayout+xml"/>
  <Override PartName="/ppt/slideLayouts/slideLayout44.xml" ContentType="application/vnd.openxmlformats-officedocument.presentationml.slideLayout+xml"/>
  <Override PartName="/ppt/theme/theme4.xml" ContentType="application/vnd.openxmlformats-officedocument.theme+xml"/>
  <Override PartName="/ppt/slideLayouts/slideLayout45.xml" ContentType="application/vnd.openxmlformats-officedocument.presentationml.slideLayout+xml"/>
  <Override PartName="/ppt/slideLayouts/slideLayout46.xml" ContentType="application/vnd.openxmlformats-officedocument.presentationml.slideLayout+xml"/>
  <Override PartName="/ppt/slideLayouts/slideLayout47.xml" ContentType="application/vnd.openxmlformats-officedocument.presentationml.slideLayout+xml"/>
  <Override PartName="/ppt/slideLayouts/slideLayout48.xml" ContentType="application/vnd.openxmlformats-officedocument.presentationml.slideLayout+xml"/>
  <Override PartName="/ppt/slideLayouts/slideLayout49.xml" ContentType="application/vnd.openxmlformats-officedocument.presentationml.slideLayout+xml"/>
  <Override PartName="/ppt/slideLayouts/slideLayout50.xml" ContentType="application/vnd.openxmlformats-officedocument.presentationml.slideLayout+xml"/>
  <Override PartName="/ppt/slideLayouts/slideLayout51.xml" ContentType="application/vnd.openxmlformats-officedocument.presentationml.slideLayout+xml"/>
  <Override PartName="/ppt/slideLayouts/slideLayout52.xml" ContentType="application/vnd.openxmlformats-officedocument.presentationml.slideLayout+xml"/>
  <Override PartName="/ppt/slideLayouts/slideLayout53.xml" ContentType="application/vnd.openxmlformats-officedocument.presentationml.slideLayout+xml"/>
  <Override PartName="/ppt/slideLayouts/slideLayout54.xml" ContentType="application/vnd.openxmlformats-officedocument.presentationml.slideLayout+xml"/>
  <Override PartName="/ppt/slideLayouts/slideLayout55.xml" ContentType="application/vnd.openxmlformats-officedocument.presentationml.slideLayout+xml"/>
  <Override PartName="/ppt/theme/theme5.xml" ContentType="application/vnd.openxmlformats-officedocument.theme+xml"/>
  <Override PartName="/ppt/slideLayouts/slideLayout56.xml" ContentType="application/vnd.openxmlformats-officedocument.presentationml.slideLayout+xml"/>
  <Override PartName="/ppt/slideLayouts/slideLayout57.xml" ContentType="application/vnd.openxmlformats-officedocument.presentationml.slideLayout+xml"/>
  <Override PartName="/ppt/slideLayouts/slideLayout58.xml" ContentType="application/vnd.openxmlformats-officedocument.presentationml.slideLayout+xml"/>
  <Override PartName="/ppt/slideLayouts/slideLayout59.xml" ContentType="application/vnd.openxmlformats-officedocument.presentationml.slideLayout+xml"/>
  <Override PartName="/ppt/slideLayouts/slideLayout60.xml" ContentType="application/vnd.openxmlformats-officedocument.presentationml.slideLayout+xml"/>
  <Override PartName="/ppt/slideLayouts/slideLayout61.xml" ContentType="application/vnd.openxmlformats-officedocument.presentationml.slideLayout+xml"/>
  <Override PartName="/ppt/slideLayouts/slideLayout62.xml" ContentType="application/vnd.openxmlformats-officedocument.presentationml.slideLayout+xml"/>
  <Override PartName="/ppt/slideLayouts/slideLayout63.xml" ContentType="application/vnd.openxmlformats-officedocument.presentationml.slideLayout+xml"/>
  <Override PartName="/ppt/slideLayouts/slideLayout64.xml" ContentType="application/vnd.openxmlformats-officedocument.presentationml.slideLayout+xml"/>
  <Override PartName="/ppt/slideLayouts/slideLayout65.xml" ContentType="application/vnd.openxmlformats-officedocument.presentationml.slideLayout+xml"/>
  <Override PartName="/ppt/slideLayouts/slideLayout66.xml" ContentType="application/vnd.openxmlformats-officedocument.presentationml.slideLayout+xml"/>
  <Override PartName="/ppt/theme/theme6.xml" ContentType="application/vnd.openxmlformats-officedocument.theme+xml"/>
  <Override PartName="/ppt/slideLayouts/slideLayout67.xml" ContentType="application/vnd.openxmlformats-officedocument.presentationml.slideLayout+xml"/>
  <Override PartName="/ppt/slideLayouts/slideLayout68.xml" ContentType="application/vnd.openxmlformats-officedocument.presentationml.slideLayout+xml"/>
  <Override PartName="/ppt/slideLayouts/slideLayout69.xml" ContentType="application/vnd.openxmlformats-officedocument.presentationml.slideLayout+xml"/>
  <Override PartName="/ppt/slideLayouts/slideLayout70.xml" ContentType="application/vnd.openxmlformats-officedocument.presentationml.slideLayout+xml"/>
  <Override PartName="/ppt/slideLayouts/slideLayout71.xml" ContentType="application/vnd.openxmlformats-officedocument.presentationml.slideLayout+xml"/>
  <Override PartName="/ppt/slideLayouts/slideLayout72.xml" ContentType="application/vnd.openxmlformats-officedocument.presentationml.slideLayout+xml"/>
  <Override PartName="/ppt/slideLayouts/slideLayout73.xml" ContentType="application/vnd.openxmlformats-officedocument.presentationml.slideLayout+xml"/>
  <Override PartName="/ppt/slideLayouts/slideLayout74.xml" ContentType="application/vnd.openxmlformats-officedocument.presentationml.slideLayout+xml"/>
  <Override PartName="/ppt/slideLayouts/slideLayout75.xml" ContentType="application/vnd.openxmlformats-officedocument.presentationml.slideLayout+xml"/>
  <Override PartName="/ppt/slideLayouts/slideLayout76.xml" ContentType="application/vnd.openxmlformats-officedocument.presentationml.slideLayout+xml"/>
  <Override PartName="/ppt/slideLayouts/slideLayout77.xml" ContentType="application/vnd.openxmlformats-officedocument.presentationml.slideLayout+xml"/>
  <Override PartName="/ppt/theme/theme7.xml" ContentType="application/vnd.openxmlformats-officedocument.theme+xml"/>
  <Override PartName="/ppt/slideLayouts/slideLayout78.xml" ContentType="application/vnd.openxmlformats-officedocument.presentationml.slideLayout+xml"/>
  <Override PartName="/ppt/slideLayouts/slideLayout79.xml" ContentType="application/vnd.openxmlformats-officedocument.presentationml.slideLayout+xml"/>
  <Override PartName="/ppt/slideLayouts/slideLayout80.xml" ContentType="application/vnd.openxmlformats-officedocument.presentationml.slideLayout+xml"/>
  <Override PartName="/ppt/slideLayouts/slideLayout81.xml" ContentType="application/vnd.openxmlformats-officedocument.presentationml.slideLayout+xml"/>
  <Override PartName="/ppt/slideLayouts/slideLayout82.xml" ContentType="application/vnd.openxmlformats-officedocument.presentationml.slideLayout+xml"/>
  <Override PartName="/ppt/slideLayouts/slideLayout83.xml" ContentType="application/vnd.openxmlformats-officedocument.presentationml.slideLayout+xml"/>
  <Override PartName="/ppt/slideLayouts/slideLayout84.xml" ContentType="application/vnd.openxmlformats-officedocument.presentationml.slideLayout+xml"/>
  <Override PartName="/ppt/slideLayouts/slideLayout85.xml" ContentType="application/vnd.openxmlformats-officedocument.presentationml.slideLayout+xml"/>
  <Override PartName="/ppt/slideLayouts/slideLayout86.xml" ContentType="application/vnd.openxmlformats-officedocument.presentationml.slideLayout+xml"/>
  <Override PartName="/ppt/slideLayouts/slideLayout87.xml" ContentType="application/vnd.openxmlformats-officedocument.presentationml.slideLayout+xml"/>
  <Override PartName="/ppt/slideLayouts/slideLayout88.xml" ContentType="application/vnd.openxmlformats-officedocument.presentationml.slideLayout+xml"/>
  <Override PartName="/ppt/theme/theme8.xml" ContentType="application/vnd.openxmlformats-officedocument.theme+xml"/>
  <Override PartName="/ppt/slideLayouts/slideLayout89.xml" ContentType="application/vnd.openxmlformats-officedocument.presentationml.slideLayout+xml"/>
  <Override PartName="/ppt/slideLayouts/slideLayout90.xml" ContentType="application/vnd.openxmlformats-officedocument.presentationml.slideLayout+xml"/>
  <Override PartName="/ppt/slideLayouts/slideLayout91.xml" ContentType="application/vnd.openxmlformats-officedocument.presentationml.slideLayout+xml"/>
  <Override PartName="/ppt/slideLayouts/slideLayout92.xml" ContentType="application/vnd.openxmlformats-officedocument.presentationml.slideLayout+xml"/>
  <Override PartName="/ppt/slideLayouts/slideLayout93.xml" ContentType="application/vnd.openxmlformats-officedocument.presentationml.slideLayout+xml"/>
  <Override PartName="/ppt/slideLayouts/slideLayout94.xml" ContentType="application/vnd.openxmlformats-officedocument.presentationml.slideLayout+xml"/>
  <Override PartName="/ppt/slideLayouts/slideLayout95.xml" ContentType="application/vnd.openxmlformats-officedocument.presentationml.slideLayout+xml"/>
  <Override PartName="/ppt/slideLayouts/slideLayout96.xml" ContentType="application/vnd.openxmlformats-officedocument.presentationml.slideLayout+xml"/>
  <Override PartName="/ppt/slideLayouts/slideLayout97.xml" ContentType="application/vnd.openxmlformats-officedocument.presentationml.slideLayout+xml"/>
  <Override PartName="/ppt/slideLayouts/slideLayout98.xml" ContentType="application/vnd.openxmlformats-officedocument.presentationml.slideLayout+xml"/>
  <Override PartName="/ppt/slideLayouts/slideLayout99.xml" ContentType="application/vnd.openxmlformats-officedocument.presentationml.slideLayout+xml"/>
  <Override PartName="/ppt/theme/theme9.xml" ContentType="application/vnd.openxmlformats-officedocument.theme+xml"/>
  <Override PartName="/ppt/slideLayouts/slideLayout100.xml" ContentType="application/vnd.openxmlformats-officedocument.presentationml.slideLayout+xml"/>
  <Override PartName="/ppt/slideLayouts/slideLayout101.xml" ContentType="application/vnd.openxmlformats-officedocument.presentationml.slideLayout+xml"/>
  <Override PartName="/ppt/slideLayouts/slideLayout102.xml" ContentType="application/vnd.openxmlformats-officedocument.presentationml.slideLayout+xml"/>
  <Override PartName="/ppt/slideLayouts/slideLayout103.xml" ContentType="application/vnd.openxmlformats-officedocument.presentationml.slideLayout+xml"/>
  <Override PartName="/ppt/slideLayouts/slideLayout104.xml" ContentType="application/vnd.openxmlformats-officedocument.presentationml.slideLayout+xml"/>
  <Override PartName="/ppt/slideLayouts/slideLayout105.xml" ContentType="application/vnd.openxmlformats-officedocument.presentationml.slideLayout+xml"/>
  <Override PartName="/ppt/slideLayouts/slideLayout106.xml" ContentType="application/vnd.openxmlformats-officedocument.presentationml.slideLayout+xml"/>
  <Override PartName="/ppt/slideLayouts/slideLayout107.xml" ContentType="application/vnd.openxmlformats-officedocument.presentationml.slideLayout+xml"/>
  <Override PartName="/ppt/slideLayouts/slideLayout108.xml" ContentType="application/vnd.openxmlformats-officedocument.presentationml.slideLayout+xml"/>
  <Override PartName="/ppt/slideLayouts/slideLayout109.xml" ContentType="application/vnd.openxmlformats-officedocument.presentationml.slideLayout+xml"/>
  <Override PartName="/ppt/slideLayouts/slideLayout110.xml" ContentType="application/vnd.openxmlformats-officedocument.presentationml.slideLayout+xml"/>
  <Override PartName="/ppt/theme/theme10.xml" ContentType="application/vnd.openxmlformats-officedocument.theme+xml"/>
  <Override PartName="/ppt/slideLayouts/slideLayout111.xml" ContentType="application/vnd.openxmlformats-officedocument.presentationml.slideLayout+xml"/>
  <Override PartName="/ppt/slideLayouts/slideLayout112.xml" ContentType="application/vnd.openxmlformats-officedocument.presentationml.slideLayout+xml"/>
  <Override PartName="/ppt/slideLayouts/slideLayout113.xml" ContentType="application/vnd.openxmlformats-officedocument.presentationml.slideLayout+xml"/>
  <Override PartName="/ppt/slideLayouts/slideLayout114.xml" ContentType="application/vnd.openxmlformats-officedocument.presentationml.slideLayout+xml"/>
  <Override PartName="/ppt/slideLayouts/slideLayout115.xml" ContentType="application/vnd.openxmlformats-officedocument.presentationml.slideLayout+xml"/>
  <Override PartName="/ppt/slideLayouts/slideLayout116.xml" ContentType="application/vnd.openxmlformats-officedocument.presentationml.slideLayout+xml"/>
  <Override PartName="/ppt/slideLayouts/slideLayout117.xml" ContentType="application/vnd.openxmlformats-officedocument.presentationml.slideLayout+xml"/>
  <Override PartName="/ppt/slideLayouts/slideLayout118.xml" ContentType="application/vnd.openxmlformats-officedocument.presentationml.slideLayout+xml"/>
  <Override PartName="/ppt/slideLayouts/slideLayout119.xml" ContentType="application/vnd.openxmlformats-officedocument.presentationml.slideLayout+xml"/>
  <Override PartName="/ppt/slideLayouts/slideLayout120.xml" ContentType="application/vnd.openxmlformats-officedocument.presentationml.slideLayout+xml"/>
  <Override PartName="/ppt/slideLayouts/slideLayout121.xml" ContentType="application/vnd.openxmlformats-officedocument.presentationml.slideLayout+xml"/>
  <Override PartName="/ppt/theme/theme11.xml" ContentType="application/vnd.openxmlformats-officedocument.theme+xml"/>
  <Override PartName="/ppt/theme/theme1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  <p:sldMasterId id="2147483672" r:id="rId2"/>
    <p:sldMasterId id="2147483684" r:id="rId3"/>
    <p:sldMasterId id="2147483696" r:id="rId4"/>
    <p:sldMasterId id="2147483708" r:id="rId5"/>
    <p:sldMasterId id="2147483720" r:id="rId6"/>
    <p:sldMasterId id="2147483732" r:id="rId7"/>
    <p:sldMasterId id="2147483744" r:id="rId8"/>
    <p:sldMasterId id="2147483756" r:id="rId9"/>
    <p:sldMasterId id="2147483768" r:id="rId10"/>
    <p:sldMasterId id="2147483780" r:id="rId11"/>
  </p:sldMasterIdLst>
  <p:notesMasterIdLst>
    <p:notesMasterId r:id="rId23"/>
  </p:notesMasterIdLst>
  <p:sldIdLst>
    <p:sldId id="258" r:id="rId12"/>
    <p:sldId id="257" r:id="rId13"/>
    <p:sldId id="259" r:id="rId14"/>
    <p:sldId id="260" r:id="rId15"/>
    <p:sldId id="261" r:id="rId16"/>
    <p:sldId id="262" r:id="rId17"/>
    <p:sldId id="263" r:id="rId18"/>
    <p:sldId id="264" r:id="rId19"/>
    <p:sldId id="265" r:id="rId20"/>
    <p:sldId id="266" r:id="rId21"/>
    <p:sldId id="267" r:id="rId22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69" d="100"/>
          <a:sy n="69" d="100"/>
        </p:scale>
        <p:origin x="-1404" y="-96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Master" Target="slideMasters/slideMaster8.xml"/><Relationship Id="rId13" Type="http://schemas.openxmlformats.org/officeDocument/2006/relationships/slide" Target="slides/slide2.xml"/><Relationship Id="rId18" Type="http://schemas.openxmlformats.org/officeDocument/2006/relationships/slide" Target="slides/slide7.xml"/><Relationship Id="rId26" Type="http://schemas.openxmlformats.org/officeDocument/2006/relationships/theme" Target="theme/theme1.xml"/><Relationship Id="rId3" Type="http://schemas.openxmlformats.org/officeDocument/2006/relationships/slideMaster" Target="slideMasters/slideMaster3.xml"/><Relationship Id="rId21" Type="http://schemas.openxmlformats.org/officeDocument/2006/relationships/slide" Target="slides/slide10.xml"/><Relationship Id="rId7" Type="http://schemas.openxmlformats.org/officeDocument/2006/relationships/slideMaster" Target="slideMasters/slideMaster7.xml"/><Relationship Id="rId12" Type="http://schemas.openxmlformats.org/officeDocument/2006/relationships/slide" Target="slides/slide1.xml"/><Relationship Id="rId17" Type="http://schemas.openxmlformats.org/officeDocument/2006/relationships/slide" Target="slides/slide6.xml"/><Relationship Id="rId25" Type="http://schemas.openxmlformats.org/officeDocument/2006/relationships/viewProps" Target="viewProps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5.xml"/><Relationship Id="rId20" Type="http://schemas.openxmlformats.org/officeDocument/2006/relationships/slide" Target="slides/slide9.xml"/><Relationship Id="rId1" Type="http://schemas.openxmlformats.org/officeDocument/2006/relationships/slideMaster" Target="slideMasters/slideMaster1.xml"/><Relationship Id="rId6" Type="http://schemas.openxmlformats.org/officeDocument/2006/relationships/slideMaster" Target="slideMasters/slideMaster6.xml"/><Relationship Id="rId11" Type="http://schemas.openxmlformats.org/officeDocument/2006/relationships/slideMaster" Target="slideMasters/slideMaster11.xml"/><Relationship Id="rId24" Type="http://schemas.openxmlformats.org/officeDocument/2006/relationships/presProps" Target="presProps.xml"/><Relationship Id="rId5" Type="http://schemas.openxmlformats.org/officeDocument/2006/relationships/slideMaster" Target="slideMasters/slideMaster5.xml"/><Relationship Id="rId15" Type="http://schemas.openxmlformats.org/officeDocument/2006/relationships/slide" Target="slides/slide4.xml"/><Relationship Id="rId23" Type="http://schemas.openxmlformats.org/officeDocument/2006/relationships/notesMaster" Target="notesMasters/notesMaster1.xml"/><Relationship Id="rId10" Type="http://schemas.openxmlformats.org/officeDocument/2006/relationships/slideMaster" Target="slideMasters/slideMaster10.xml"/><Relationship Id="rId19" Type="http://schemas.openxmlformats.org/officeDocument/2006/relationships/slide" Target="slides/slide8.xml"/><Relationship Id="rId4" Type="http://schemas.openxmlformats.org/officeDocument/2006/relationships/slideMaster" Target="slideMasters/slideMaster4.xml"/><Relationship Id="rId9" Type="http://schemas.openxmlformats.org/officeDocument/2006/relationships/slideMaster" Target="slideMasters/slideMaster9.xml"/><Relationship Id="rId14" Type="http://schemas.openxmlformats.org/officeDocument/2006/relationships/slide" Target="slides/slide3.xml"/><Relationship Id="rId22" Type="http://schemas.openxmlformats.org/officeDocument/2006/relationships/slide" Target="slides/slide11.xml"/><Relationship Id="rId27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1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5325D520-527C-4969-B861-362C53E4F0A6}" type="datetimeFigureOut">
              <a:rPr lang="cs-CZ" smtClean="0"/>
              <a:t>3.6.2012</a:t>
            </a:fld>
            <a:endParaRPr lang="cs-CZ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cs-CZ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93159247-CB94-4FE6-971A-7D1954069DFD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20923867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602" name="Zástupný symbol pro obrázek snímku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25603" name="Zástupný symbol pro poznámky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cs-CZ" smtClean="0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4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4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4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4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5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5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5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6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6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6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6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6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6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6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6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6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6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7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7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7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7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7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7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7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7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7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7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8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8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8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8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8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8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8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8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8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8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9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9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9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9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9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9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9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9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9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9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10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0.xml"/></Relationships>
</file>

<file path=ppt/slideLayouts/_rels/slideLayout10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0.xml"/></Relationships>
</file>

<file path=ppt/slideLayouts/_rels/slideLayout10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0.xml"/></Relationships>
</file>

<file path=ppt/slideLayouts/_rels/slideLayout10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0.xml"/></Relationships>
</file>

<file path=ppt/slideLayouts/_rels/slideLayout10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0.xml"/></Relationships>
</file>

<file path=ppt/slideLayouts/_rels/slideLayout10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0.xml"/></Relationships>
</file>

<file path=ppt/slideLayouts/_rels/slideLayout10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0.xml"/></Relationships>
</file>

<file path=ppt/slideLayouts/_rels/slideLayout10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0.xml"/></Relationships>
</file>

<file path=ppt/slideLayouts/_rels/slideLayout10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0.xml"/></Relationships>
</file>

<file path=ppt/slideLayouts/_rels/slideLayout10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0.xml"/></Relationships>
</file>

<file path=ppt/slideLayouts/_rels/slideLayout1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0.xml"/></Relationships>
</file>

<file path=ppt/slideLayouts/_rels/slideLayout1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1.xml"/></Relationships>
</file>

<file path=ppt/slideLayouts/_rels/slideLayout1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1.xml"/></Relationships>
</file>

<file path=ppt/slideLayouts/_rels/slideLayout1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1.xml"/></Relationships>
</file>

<file path=ppt/slideLayouts/_rels/slideLayout1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1.xml"/></Relationships>
</file>

<file path=ppt/slideLayouts/_rels/slideLayout1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1.xml"/></Relationships>
</file>

<file path=ppt/slideLayouts/_rels/slideLayout1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1.xml"/></Relationships>
</file>

<file path=ppt/slideLayouts/_rels/slideLayout1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1.xml"/></Relationships>
</file>

<file path=ppt/slideLayouts/_rels/slideLayout1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1.xml"/></Relationships>
</file>

<file path=ppt/slideLayouts/_rels/slideLayout1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1.xml"/></Relationships>
</file>

<file path=ppt/slideLayouts/_rels/slideLayout1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1.xml"/></Relationships>
</file>

<file path=ppt/slideLayouts/_rels/slideLayout1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Přímá spojnice 6"/>
          <p:cNvSpPr>
            <a:spLocks noChangeShapeType="1"/>
          </p:cNvSpPr>
          <p:nvPr/>
        </p:nvSpPr>
        <p:spPr bwMode="auto">
          <a:xfrm>
            <a:off x="514350" y="5349902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lang="en-US">
              <a:solidFill>
                <a:prstClr val="black"/>
              </a:solidFill>
            </a:endParaRPr>
          </a:p>
        </p:txBody>
      </p:sp>
      <p:sp>
        <p:nvSpPr>
          <p:cNvPr id="29" name="Nadpis 28"/>
          <p:cNvSpPr>
            <a:spLocks noGrp="1"/>
          </p:cNvSpPr>
          <p:nvPr>
            <p:ph type="ctrTitle"/>
          </p:nvPr>
        </p:nvSpPr>
        <p:spPr>
          <a:xfrm>
            <a:off x="381000" y="4853411"/>
            <a:ext cx="8458200" cy="1222375"/>
          </a:xfrm>
        </p:spPr>
        <p:txBody>
          <a:bodyPr anchor="t"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9" name="Podnadpis 8"/>
          <p:cNvSpPr>
            <a:spLocks noGrp="1"/>
          </p:cNvSpPr>
          <p:nvPr>
            <p:ph type="subTitle" idx="1"/>
          </p:nvPr>
        </p:nvSpPr>
        <p:spPr>
          <a:xfrm>
            <a:off x="381000" y="3886200"/>
            <a:ext cx="8458200" cy="914400"/>
          </a:xfrm>
        </p:spPr>
        <p:txBody>
          <a:bodyPr anchor="b"/>
          <a:lstStyle>
            <a:lvl1pPr marL="0" indent="0" algn="l">
              <a:buNone/>
              <a:defRPr sz="2400">
                <a:solidFill>
                  <a:schemeClr val="tx2">
                    <a:shade val="75000"/>
                  </a:schemeClr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cs-CZ" smtClean="0"/>
              <a:t>Kliknutím lze upravit styl předlohy.</a:t>
            </a:r>
            <a:endParaRPr kumimoji="0" lang="en-US"/>
          </a:p>
        </p:txBody>
      </p:sp>
      <p:sp>
        <p:nvSpPr>
          <p:cNvPr id="16" name="Zástupný symbol pro datum 1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73F26F9-779B-4151-8FF3-071E8728D775}" type="datetimeFigureOut">
              <a:rPr lang="cs-CZ" smtClean="0">
                <a:solidFill>
                  <a:srgbClr val="B83D68">
                    <a:shade val="75000"/>
                  </a:srgbClr>
                </a:solidFill>
              </a:rPr>
              <a:pPr/>
              <a:t>3.6.2012</a:t>
            </a:fld>
            <a:endParaRPr lang="cs-CZ">
              <a:solidFill>
                <a:srgbClr val="B83D68">
                  <a:shade val="75000"/>
                </a:srgbClr>
              </a:solidFill>
            </a:endParaRPr>
          </a:p>
        </p:txBody>
      </p:sp>
      <p:sp>
        <p:nvSpPr>
          <p:cNvPr id="2" name="Zástupný symbol pro zápatí 1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srgbClr val="B83D68">
                  <a:shade val="75000"/>
                </a:srgbClr>
              </a:solidFill>
            </a:endParaRPr>
          </a:p>
        </p:txBody>
      </p:sp>
      <p:sp>
        <p:nvSpPr>
          <p:cNvPr id="15" name="Zástupný symbol pro číslo snímku 14"/>
          <p:cNvSpPr>
            <a:spLocks noGrp="1"/>
          </p:cNvSpPr>
          <p:nvPr>
            <p:ph type="sldNum" sz="quarter" idx="12"/>
          </p:nvPr>
        </p:nvSpPr>
        <p:spPr>
          <a:xfrm>
            <a:off x="8229600" y="6473952"/>
            <a:ext cx="758952" cy="246888"/>
          </a:xfrm>
        </p:spPr>
        <p:txBody>
          <a:bodyPr/>
          <a:lstStyle/>
          <a:p>
            <a:fld id="{F66C6D24-7BCF-49E3-BD28-05809F725491}" type="slidenum">
              <a:rPr lang="cs-CZ" smtClean="0">
                <a:solidFill>
                  <a:srgbClr val="B83D68">
                    <a:shade val="75000"/>
                  </a:srgbClr>
                </a:solidFill>
              </a:rPr>
              <a:pPr/>
              <a:t>‹#›</a:t>
            </a:fld>
            <a:endParaRPr lang="cs-CZ">
              <a:solidFill>
                <a:srgbClr val="B83D68">
                  <a:shade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94444241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Nadpis 2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27" name="Zástupný symbol pro obsah 26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25" name="Zástupný symbol pro datum 2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73F26F9-779B-4151-8FF3-071E8728D775}" type="datetimeFigureOut">
              <a:rPr lang="cs-CZ" smtClean="0">
                <a:solidFill>
                  <a:srgbClr val="B83D68">
                    <a:shade val="75000"/>
                  </a:srgbClr>
                </a:solidFill>
              </a:rPr>
              <a:pPr/>
              <a:t>3.6.2012</a:t>
            </a:fld>
            <a:endParaRPr lang="cs-CZ">
              <a:solidFill>
                <a:srgbClr val="B83D68">
                  <a:shade val="75000"/>
                </a:srgbClr>
              </a:solidFill>
            </a:endParaRPr>
          </a:p>
        </p:txBody>
      </p:sp>
      <p:sp>
        <p:nvSpPr>
          <p:cNvPr id="19" name="Zástupný symbol pro zápatí 18"/>
          <p:cNvSpPr>
            <a:spLocks noGrp="1"/>
          </p:cNvSpPr>
          <p:nvPr>
            <p:ph type="ftr" sz="quarter" idx="11"/>
          </p:nvPr>
        </p:nvSpPr>
        <p:spPr>
          <a:xfrm>
            <a:off x="3581400" y="76200"/>
            <a:ext cx="2895600" cy="288925"/>
          </a:xfrm>
        </p:spPr>
        <p:txBody>
          <a:bodyPr/>
          <a:lstStyle/>
          <a:p>
            <a:endParaRPr lang="cs-CZ">
              <a:solidFill>
                <a:srgbClr val="B83D68">
                  <a:shade val="75000"/>
                </a:srgbClr>
              </a:solidFill>
            </a:endParaRPr>
          </a:p>
        </p:txBody>
      </p:sp>
      <p:sp>
        <p:nvSpPr>
          <p:cNvPr id="16" name="Zástupný symbol pro číslo snímku 15"/>
          <p:cNvSpPr>
            <a:spLocks noGrp="1"/>
          </p:cNvSpPr>
          <p:nvPr>
            <p:ph type="sldNum" sz="quarter" idx="12"/>
          </p:nvPr>
        </p:nvSpPr>
        <p:spPr>
          <a:xfrm>
            <a:off x="8229600" y="6473952"/>
            <a:ext cx="758952" cy="246888"/>
          </a:xfrm>
        </p:spPr>
        <p:txBody>
          <a:bodyPr/>
          <a:lstStyle/>
          <a:p>
            <a:fld id="{F66C6D24-7BCF-49E3-BD28-05809F725491}" type="slidenum">
              <a:rPr lang="cs-CZ" smtClean="0">
                <a:solidFill>
                  <a:srgbClr val="B83D68">
                    <a:shade val="75000"/>
                  </a:srgbClr>
                </a:solidFill>
              </a:rPr>
              <a:pPr/>
              <a:t>‹#›</a:t>
            </a:fld>
            <a:endParaRPr lang="cs-CZ">
              <a:solidFill>
                <a:srgbClr val="B83D68">
                  <a:shade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05246424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Záhlaví části"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Přímá spojnice 6"/>
          <p:cNvSpPr>
            <a:spLocks noChangeShapeType="1"/>
          </p:cNvSpPr>
          <p:nvPr/>
        </p:nvSpPr>
        <p:spPr bwMode="auto">
          <a:xfrm>
            <a:off x="514350" y="3444902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lang="en-US">
              <a:solidFill>
                <a:prstClr val="white"/>
              </a:solidFill>
            </a:endParaRPr>
          </a:p>
        </p:txBody>
      </p:sp>
      <p:sp>
        <p:nvSpPr>
          <p:cNvPr id="6" name="Zástupný symbol pro text 5"/>
          <p:cNvSpPr>
            <a:spLocks noGrp="1"/>
          </p:cNvSpPr>
          <p:nvPr>
            <p:ph type="body" idx="1"/>
          </p:nvPr>
        </p:nvSpPr>
        <p:spPr>
          <a:xfrm>
            <a:off x="381000" y="1676400"/>
            <a:ext cx="8458200" cy="1219200"/>
          </a:xfrm>
        </p:spPr>
        <p:txBody>
          <a:bodyPr anchor="b"/>
          <a:lstStyle>
            <a:lvl1pPr marL="0" indent="0" algn="r">
              <a:buNone/>
              <a:defRPr sz="2000">
                <a:solidFill>
                  <a:schemeClr val="tx2">
                    <a:shade val="75000"/>
                  </a:schemeClr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19" name="Zástupný symbol pro datum 18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73F26F9-779B-4151-8FF3-071E8728D775}" type="datetimeFigureOut">
              <a:rPr lang="cs-CZ" smtClean="0">
                <a:solidFill>
                  <a:srgbClr val="B83D68">
                    <a:shade val="75000"/>
                  </a:srgbClr>
                </a:solidFill>
              </a:rPr>
              <a:pPr/>
              <a:t>3.6.2012</a:t>
            </a:fld>
            <a:endParaRPr lang="cs-CZ">
              <a:solidFill>
                <a:srgbClr val="B83D68">
                  <a:shade val="75000"/>
                </a:srgbClr>
              </a:solidFill>
            </a:endParaRPr>
          </a:p>
        </p:txBody>
      </p:sp>
      <p:sp>
        <p:nvSpPr>
          <p:cNvPr id="11" name="Zástupný symbol pro zápatí 10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srgbClr val="B83D68">
                  <a:shade val="75000"/>
                </a:srgbClr>
              </a:solidFill>
            </a:endParaRPr>
          </a:p>
        </p:txBody>
      </p:sp>
      <p:sp>
        <p:nvSpPr>
          <p:cNvPr id="16" name="Zástupný symbol pro číslo snímku 1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66C6D24-7BCF-49E3-BD28-05809F725491}" type="slidenum">
              <a:rPr lang="cs-CZ" smtClean="0">
                <a:solidFill>
                  <a:srgbClr val="B83D68">
                    <a:shade val="75000"/>
                  </a:srgbClr>
                </a:solidFill>
              </a:rPr>
              <a:pPr/>
              <a:t>‹#›</a:t>
            </a:fld>
            <a:endParaRPr lang="cs-CZ">
              <a:solidFill>
                <a:srgbClr val="B83D68">
                  <a:shade val="75000"/>
                </a:srgbClr>
              </a:solidFill>
            </a:endParaRPr>
          </a:p>
        </p:txBody>
      </p:sp>
      <p:sp>
        <p:nvSpPr>
          <p:cNvPr id="8" name="Nadpis 7"/>
          <p:cNvSpPr>
            <a:spLocks noGrp="1"/>
          </p:cNvSpPr>
          <p:nvPr>
            <p:ph type="title"/>
          </p:nvPr>
        </p:nvSpPr>
        <p:spPr>
          <a:xfrm>
            <a:off x="180475" y="2947085"/>
            <a:ext cx="8686800" cy="1184825"/>
          </a:xfrm>
        </p:spPr>
        <p:txBody>
          <a:bodyPr rtlCol="0" anchor="t"/>
          <a:lstStyle>
            <a:lvl1pPr algn="r">
              <a:defRPr/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</p:spTree>
    <p:extLst>
      <p:ext uri="{BB962C8B-B14F-4D97-AF65-F5344CB8AC3E}">
        <p14:creationId xmlns:p14="http://schemas.microsoft.com/office/powerpoint/2010/main" val="420703614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Nadpis 19"/>
          <p:cNvSpPr>
            <a:spLocks noGrp="1"/>
          </p:cNvSpPr>
          <p:nvPr>
            <p:ph type="title"/>
          </p:nvPr>
        </p:nvSpPr>
        <p:spPr>
          <a:xfrm>
            <a:off x="301752" y="457200"/>
            <a:ext cx="8686800" cy="841248"/>
          </a:xfrm>
        </p:spPr>
        <p:txBody>
          <a:bodyPr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14" name="Zástupný symbol pro obsah 13"/>
          <p:cNvSpPr>
            <a:spLocks noGrp="1"/>
          </p:cNvSpPr>
          <p:nvPr>
            <p:ph sz="half" idx="1"/>
          </p:nvPr>
        </p:nvSpPr>
        <p:spPr>
          <a:xfrm>
            <a:off x="304800" y="1600200"/>
            <a:ext cx="4191000" cy="47244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13" name="Zástupný symbol pro obsah 12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343400" cy="47244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21" name="Zástupný symbol pro datum 20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73F26F9-779B-4151-8FF3-071E8728D775}" type="datetimeFigureOut">
              <a:rPr lang="cs-CZ" smtClean="0">
                <a:solidFill>
                  <a:srgbClr val="B83D68">
                    <a:shade val="75000"/>
                  </a:srgbClr>
                </a:solidFill>
              </a:rPr>
              <a:pPr/>
              <a:t>3.6.2012</a:t>
            </a:fld>
            <a:endParaRPr lang="cs-CZ">
              <a:solidFill>
                <a:srgbClr val="B83D68">
                  <a:shade val="75000"/>
                </a:srgbClr>
              </a:solidFill>
            </a:endParaRPr>
          </a:p>
        </p:txBody>
      </p:sp>
      <p:sp>
        <p:nvSpPr>
          <p:cNvPr id="10" name="Zástupný symbol pro zápatí 9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srgbClr val="B83D68">
                  <a:shade val="75000"/>
                </a:srgbClr>
              </a:solidFill>
            </a:endParaRPr>
          </a:p>
        </p:txBody>
      </p:sp>
      <p:sp>
        <p:nvSpPr>
          <p:cNvPr id="31" name="Zástupný symbol pro číslo snímku 30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66C6D24-7BCF-49E3-BD28-05809F725491}" type="slidenum">
              <a:rPr lang="cs-CZ" smtClean="0">
                <a:solidFill>
                  <a:srgbClr val="B83D68">
                    <a:shade val="75000"/>
                  </a:srgbClr>
                </a:solidFill>
              </a:rPr>
              <a:pPr/>
              <a:t>‹#›</a:t>
            </a:fld>
            <a:endParaRPr lang="cs-CZ">
              <a:solidFill>
                <a:srgbClr val="B83D68">
                  <a:shade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81226236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" name="Nadpis 28"/>
          <p:cNvSpPr>
            <a:spLocks noGrp="1"/>
          </p:cNvSpPr>
          <p:nvPr>
            <p:ph type="title"/>
          </p:nvPr>
        </p:nvSpPr>
        <p:spPr>
          <a:xfrm>
            <a:off x="304800" y="5410200"/>
            <a:ext cx="8610600" cy="882650"/>
          </a:xfrm>
        </p:spPr>
        <p:txBody>
          <a:bodyPr anchor="ctr"/>
          <a:lstStyle>
            <a:lvl1pPr>
              <a:defRPr/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13" name="Zástupný symbol pro text 12"/>
          <p:cNvSpPr>
            <a:spLocks noGrp="1"/>
          </p:cNvSpPr>
          <p:nvPr>
            <p:ph type="body" idx="1"/>
          </p:nvPr>
        </p:nvSpPr>
        <p:spPr>
          <a:xfrm>
            <a:off x="281444" y="666750"/>
            <a:ext cx="4290556" cy="639762"/>
          </a:xfrm>
        </p:spPr>
        <p:txBody>
          <a:bodyPr anchor="ctr"/>
          <a:lstStyle>
            <a:lvl1pPr marL="0" indent="0">
              <a:buNone/>
              <a:defRPr sz="1800" b="0" cap="all" baseline="0">
                <a:solidFill>
                  <a:schemeClr val="accent1">
                    <a:shade val="50000"/>
                  </a:schemeClr>
                </a:solidFill>
                <a:latin typeface="+mj-lt"/>
                <a:ea typeface="+mj-ea"/>
                <a:cs typeface="+mj-cs"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25" name="Zástupný symbol pro text 24"/>
          <p:cNvSpPr>
            <a:spLocks noGrp="1"/>
          </p:cNvSpPr>
          <p:nvPr>
            <p:ph type="body" sz="half" idx="3"/>
          </p:nvPr>
        </p:nvSpPr>
        <p:spPr>
          <a:xfrm>
            <a:off x="4645025" y="666750"/>
            <a:ext cx="4292241" cy="639762"/>
          </a:xfrm>
        </p:spPr>
        <p:txBody>
          <a:bodyPr anchor="ctr"/>
          <a:lstStyle>
            <a:lvl1pPr marL="0" indent="0">
              <a:buNone/>
              <a:defRPr sz="1800" b="0" cap="all" baseline="0">
                <a:solidFill>
                  <a:schemeClr val="accent1">
                    <a:shade val="50000"/>
                  </a:schemeClr>
                </a:solidFill>
                <a:latin typeface="+mj-lt"/>
                <a:ea typeface="+mj-ea"/>
                <a:cs typeface="+mj-cs"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quarter" idx="2"/>
          </p:nvPr>
        </p:nvSpPr>
        <p:spPr>
          <a:xfrm>
            <a:off x="281444" y="1316037"/>
            <a:ext cx="4290556" cy="394176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28" name="Zástupný symbol pro obsah 27"/>
          <p:cNvSpPr>
            <a:spLocks noGrp="1"/>
          </p:cNvSpPr>
          <p:nvPr>
            <p:ph sz="quarter" idx="4"/>
          </p:nvPr>
        </p:nvSpPr>
        <p:spPr>
          <a:xfrm>
            <a:off x="4648730" y="1316037"/>
            <a:ext cx="4288536" cy="394176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10" name="Zástupný symbol pro datum 9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73F26F9-779B-4151-8FF3-071E8728D775}" type="datetimeFigureOut">
              <a:rPr lang="cs-CZ" smtClean="0">
                <a:solidFill>
                  <a:srgbClr val="B83D68">
                    <a:shade val="75000"/>
                  </a:srgbClr>
                </a:solidFill>
              </a:rPr>
              <a:pPr/>
              <a:t>3.6.2012</a:t>
            </a:fld>
            <a:endParaRPr lang="cs-CZ">
              <a:solidFill>
                <a:srgbClr val="B83D68">
                  <a:shade val="75000"/>
                </a:srgbClr>
              </a:solidFill>
            </a:endParaRPr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srgbClr val="B83D68">
                  <a:shade val="75000"/>
                </a:srgbClr>
              </a:solidFill>
            </a:endParaRPr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>
          <a:xfrm>
            <a:off x="8229600" y="6477000"/>
            <a:ext cx="762000" cy="246888"/>
          </a:xfrm>
        </p:spPr>
        <p:txBody>
          <a:bodyPr/>
          <a:lstStyle/>
          <a:p>
            <a:fld id="{F66C6D24-7BCF-49E3-BD28-05809F725491}" type="slidenum">
              <a:rPr lang="cs-CZ" smtClean="0">
                <a:solidFill>
                  <a:srgbClr val="B83D68">
                    <a:shade val="75000"/>
                  </a:srgbClr>
                </a:solidFill>
              </a:rPr>
              <a:pPr/>
              <a:t>‹#›</a:t>
            </a:fld>
            <a:endParaRPr lang="cs-CZ">
              <a:solidFill>
                <a:srgbClr val="B83D68">
                  <a:shade val="75000"/>
                </a:srgbClr>
              </a:solidFill>
            </a:endParaRPr>
          </a:p>
        </p:txBody>
      </p:sp>
      <p:sp>
        <p:nvSpPr>
          <p:cNvPr id="11" name="Přímá spojnice 10"/>
          <p:cNvSpPr>
            <a:spLocks noChangeShapeType="1"/>
          </p:cNvSpPr>
          <p:nvPr/>
        </p:nvSpPr>
        <p:spPr bwMode="auto">
          <a:xfrm>
            <a:off x="514350" y="6019800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66025576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" name="Nadpis 29"/>
          <p:cNvSpPr>
            <a:spLocks noGrp="1"/>
          </p:cNvSpPr>
          <p:nvPr>
            <p:ph type="title"/>
          </p:nvPr>
        </p:nvSpPr>
        <p:spPr>
          <a:xfrm>
            <a:off x="301752" y="457200"/>
            <a:ext cx="8686800" cy="841248"/>
          </a:xfrm>
        </p:spPr>
        <p:txBody>
          <a:bodyPr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12" name="Zástupný symbol pro datum 1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73F26F9-779B-4151-8FF3-071E8728D775}" type="datetimeFigureOut">
              <a:rPr lang="cs-CZ" smtClean="0">
                <a:solidFill>
                  <a:srgbClr val="B83D68">
                    <a:shade val="75000"/>
                  </a:srgbClr>
                </a:solidFill>
              </a:rPr>
              <a:pPr/>
              <a:t>3.6.2012</a:t>
            </a:fld>
            <a:endParaRPr lang="cs-CZ">
              <a:solidFill>
                <a:srgbClr val="B83D68">
                  <a:shade val="75000"/>
                </a:srgbClr>
              </a:solidFill>
            </a:endParaRPr>
          </a:p>
        </p:txBody>
      </p:sp>
      <p:sp>
        <p:nvSpPr>
          <p:cNvPr id="21" name="Zástupný symbol pro zápatí 20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srgbClr val="B83D68">
                  <a:shade val="75000"/>
                </a:srgbClr>
              </a:solidFill>
            </a:endParaRPr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66C6D24-7BCF-49E3-BD28-05809F725491}" type="slidenum">
              <a:rPr lang="cs-CZ" smtClean="0">
                <a:solidFill>
                  <a:srgbClr val="B83D68">
                    <a:shade val="75000"/>
                  </a:srgbClr>
                </a:solidFill>
              </a:rPr>
              <a:pPr/>
              <a:t>‹#›</a:t>
            </a:fld>
            <a:endParaRPr lang="cs-CZ">
              <a:solidFill>
                <a:srgbClr val="B83D68">
                  <a:shade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71973550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73F26F9-779B-4151-8FF3-071E8728D775}" type="datetimeFigureOut">
              <a:rPr lang="cs-CZ" smtClean="0">
                <a:solidFill>
                  <a:srgbClr val="B83D68">
                    <a:shade val="75000"/>
                  </a:srgbClr>
                </a:solidFill>
              </a:rPr>
              <a:pPr/>
              <a:t>3.6.2012</a:t>
            </a:fld>
            <a:endParaRPr lang="cs-CZ">
              <a:solidFill>
                <a:srgbClr val="B83D68">
                  <a:shade val="75000"/>
                </a:srgbClr>
              </a:solidFill>
            </a:endParaRPr>
          </a:p>
        </p:txBody>
      </p:sp>
      <p:sp>
        <p:nvSpPr>
          <p:cNvPr id="24" name="Zástupný symbol pro zápatí 2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srgbClr val="B83D68">
                  <a:shade val="75000"/>
                </a:srgbClr>
              </a:solidFill>
            </a:endParaRPr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66C6D24-7BCF-49E3-BD28-05809F725491}" type="slidenum">
              <a:rPr lang="cs-CZ" smtClean="0">
                <a:solidFill>
                  <a:srgbClr val="B83D68">
                    <a:shade val="75000"/>
                  </a:srgbClr>
                </a:solidFill>
              </a:rPr>
              <a:pPr/>
              <a:t>‹#›</a:t>
            </a:fld>
            <a:endParaRPr lang="cs-CZ">
              <a:solidFill>
                <a:srgbClr val="B83D68">
                  <a:shade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52664926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Přímá spojnice 7"/>
          <p:cNvSpPr>
            <a:spLocks noChangeShapeType="1"/>
          </p:cNvSpPr>
          <p:nvPr/>
        </p:nvSpPr>
        <p:spPr bwMode="auto">
          <a:xfrm>
            <a:off x="514350" y="5849117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lang="en-US">
              <a:solidFill>
                <a:prstClr val="black"/>
              </a:solidFill>
            </a:endParaRPr>
          </a:p>
        </p:txBody>
      </p:sp>
      <p:sp>
        <p:nvSpPr>
          <p:cNvPr id="12" name="Nadpis 11"/>
          <p:cNvSpPr>
            <a:spLocks noGrp="1"/>
          </p:cNvSpPr>
          <p:nvPr>
            <p:ph type="title"/>
          </p:nvPr>
        </p:nvSpPr>
        <p:spPr>
          <a:xfrm>
            <a:off x="457200" y="5486400"/>
            <a:ext cx="8458200" cy="520700"/>
          </a:xfrm>
        </p:spPr>
        <p:txBody>
          <a:bodyPr anchor="ctr"/>
          <a:lstStyle>
            <a:lvl1pPr algn="l">
              <a:buNone/>
              <a:defRPr sz="2000" b="1"/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26" name="Zástupný symbol pro text 25"/>
          <p:cNvSpPr>
            <a:spLocks noGrp="1"/>
          </p:cNvSpPr>
          <p:nvPr>
            <p:ph type="body" idx="2"/>
          </p:nvPr>
        </p:nvSpPr>
        <p:spPr>
          <a:xfrm>
            <a:off x="457200" y="609600"/>
            <a:ext cx="3008313" cy="4800600"/>
          </a:xfrm>
        </p:spPr>
        <p:txBody>
          <a:bodyPr/>
          <a:lstStyle>
            <a:lvl1pPr marL="0" indent="0">
              <a:buNone/>
              <a:defRPr sz="14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14" name="Zástupný symbol pro obsah 13"/>
          <p:cNvSpPr>
            <a:spLocks noGrp="1"/>
          </p:cNvSpPr>
          <p:nvPr>
            <p:ph sz="half" idx="1"/>
          </p:nvPr>
        </p:nvSpPr>
        <p:spPr>
          <a:xfrm>
            <a:off x="3575050" y="609600"/>
            <a:ext cx="5340350" cy="4800600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25" name="Zástupný symbol pro datum 2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73F26F9-779B-4151-8FF3-071E8728D775}" type="datetimeFigureOut">
              <a:rPr lang="cs-CZ" smtClean="0">
                <a:solidFill>
                  <a:srgbClr val="B83D68">
                    <a:shade val="75000"/>
                  </a:srgbClr>
                </a:solidFill>
              </a:rPr>
              <a:pPr/>
              <a:t>3.6.2012</a:t>
            </a:fld>
            <a:endParaRPr lang="cs-CZ">
              <a:solidFill>
                <a:srgbClr val="B83D68">
                  <a:shade val="75000"/>
                </a:srgbClr>
              </a:solidFill>
            </a:endParaRPr>
          </a:p>
        </p:txBody>
      </p:sp>
      <p:sp>
        <p:nvSpPr>
          <p:cNvPr id="29" name="Zástupný symbol pro zápatí 28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srgbClr val="B83D68">
                  <a:shade val="75000"/>
                </a:srgbClr>
              </a:solidFill>
            </a:endParaRPr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66C6D24-7BCF-49E3-BD28-05809F725491}" type="slidenum">
              <a:rPr lang="cs-CZ" smtClean="0">
                <a:solidFill>
                  <a:srgbClr val="B83D68">
                    <a:shade val="75000"/>
                  </a:srgbClr>
                </a:solidFill>
              </a:rPr>
              <a:pPr/>
              <a:t>‹#›</a:t>
            </a:fld>
            <a:endParaRPr lang="cs-CZ">
              <a:solidFill>
                <a:srgbClr val="B83D68">
                  <a:shade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30439305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Zástupný symbol pro obrázek 12"/>
          <p:cNvSpPr>
            <a:spLocks noGrp="1"/>
          </p:cNvSpPr>
          <p:nvPr>
            <p:ph type="pic" idx="1"/>
          </p:nvPr>
        </p:nvSpPr>
        <p:spPr>
          <a:xfrm>
            <a:off x="3505200" y="616634"/>
            <a:ext cx="5029200" cy="3657600"/>
          </a:xfrm>
          <a:solidFill>
            <a:schemeClr val="bg1"/>
          </a:solidFill>
          <a:ln w="6350">
            <a:solidFill>
              <a:schemeClr val="accent1"/>
            </a:solidFill>
          </a:ln>
          <a:effectLst>
            <a:reflection blurRad="1000" stA="49000" endA="500" endPos="10000" dist="900" dir="5400000" sy="-90000" algn="bl" rotWithShape="0"/>
          </a:effectLst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cs-CZ" smtClean="0"/>
              <a:t>Kliknutím na ikonu přidáte obrázek.</a:t>
            </a:r>
            <a:endParaRPr kumimoji="0" lang="en-US" dirty="0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73F26F9-779B-4151-8FF3-071E8728D775}" type="datetimeFigureOut">
              <a:rPr lang="cs-CZ" smtClean="0">
                <a:solidFill>
                  <a:srgbClr val="B83D68">
                    <a:shade val="75000"/>
                  </a:srgbClr>
                </a:solidFill>
              </a:rPr>
              <a:pPr/>
              <a:t>3.6.2012</a:t>
            </a:fld>
            <a:endParaRPr lang="cs-CZ">
              <a:solidFill>
                <a:srgbClr val="B83D68">
                  <a:shade val="75000"/>
                </a:srgbClr>
              </a:solidFill>
            </a:endParaRPr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srgbClr val="B83D68">
                  <a:shade val="75000"/>
                </a:srgbClr>
              </a:solidFill>
            </a:endParaRPr>
          </a:p>
        </p:txBody>
      </p:sp>
      <p:sp>
        <p:nvSpPr>
          <p:cNvPr id="31" name="Zástupný symbol pro číslo snímku 30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66C6D24-7BCF-49E3-BD28-05809F725491}" type="slidenum">
              <a:rPr lang="cs-CZ" smtClean="0">
                <a:solidFill>
                  <a:srgbClr val="B83D68">
                    <a:shade val="75000"/>
                  </a:srgbClr>
                </a:solidFill>
              </a:rPr>
              <a:pPr/>
              <a:t>‹#›</a:t>
            </a:fld>
            <a:endParaRPr lang="cs-CZ">
              <a:solidFill>
                <a:srgbClr val="B83D68">
                  <a:shade val="75000"/>
                </a:srgbClr>
              </a:solidFill>
            </a:endParaRPr>
          </a:p>
        </p:txBody>
      </p:sp>
      <p:sp>
        <p:nvSpPr>
          <p:cNvPr id="17" name="Nadpis 16"/>
          <p:cNvSpPr>
            <a:spLocks noGrp="1"/>
          </p:cNvSpPr>
          <p:nvPr>
            <p:ph type="title"/>
          </p:nvPr>
        </p:nvSpPr>
        <p:spPr>
          <a:xfrm>
            <a:off x="381000" y="4993760"/>
            <a:ext cx="5867400" cy="522288"/>
          </a:xfrm>
        </p:spPr>
        <p:txBody>
          <a:bodyPr anchor="ctr"/>
          <a:lstStyle>
            <a:lvl1pPr algn="l">
              <a:buNone/>
              <a:defRPr sz="2000" b="1"/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26" name="Zástupný symbol pro text 25"/>
          <p:cNvSpPr>
            <a:spLocks noGrp="1"/>
          </p:cNvSpPr>
          <p:nvPr>
            <p:ph type="body" sz="half" idx="2"/>
          </p:nvPr>
        </p:nvSpPr>
        <p:spPr>
          <a:xfrm>
            <a:off x="381000" y="5533218"/>
            <a:ext cx="5867400" cy="768350"/>
          </a:xfrm>
        </p:spPr>
        <p:txBody>
          <a:bodyPr lIns="109728" tIns="0"/>
          <a:lstStyle>
            <a:lvl1pPr marL="0" indent="0">
              <a:buNone/>
              <a:defRPr sz="14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</p:spTree>
    <p:extLst>
      <p:ext uri="{BB962C8B-B14F-4D97-AF65-F5344CB8AC3E}">
        <p14:creationId xmlns:p14="http://schemas.microsoft.com/office/powerpoint/2010/main" val="367100520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73F26F9-779B-4151-8FF3-071E8728D775}" type="datetimeFigureOut">
              <a:rPr lang="cs-CZ" smtClean="0">
                <a:solidFill>
                  <a:srgbClr val="B83D68">
                    <a:shade val="75000"/>
                  </a:srgbClr>
                </a:solidFill>
              </a:rPr>
              <a:pPr/>
              <a:t>3.6.2012</a:t>
            </a:fld>
            <a:endParaRPr lang="cs-CZ">
              <a:solidFill>
                <a:srgbClr val="B83D68">
                  <a:shade val="75000"/>
                </a:srgbClr>
              </a:solidFill>
            </a:endParaRPr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srgbClr val="B83D68">
                  <a:shade val="75000"/>
                </a:srgbClr>
              </a:solidFill>
            </a:endParaRPr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66C6D24-7BCF-49E3-BD28-05809F725491}" type="slidenum">
              <a:rPr lang="cs-CZ" smtClean="0">
                <a:solidFill>
                  <a:srgbClr val="B83D68">
                    <a:shade val="75000"/>
                  </a:srgbClr>
                </a:solidFill>
              </a:rPr>
              <a:pPr/>
              <a:t>‹#›</a:t>
            </a:fld>
            <a:endParaRPr lang="cs-CZ">
              <a:solidFill>
                <a:srgbClr val="B83D68">
                  <a:shade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95518308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858000" y="549276"/>
            <a:ext cx="1828800" cy="5851525"/>
          </a:xfrm>
        </p:spPr>
        <p:txBody>
          <a:bodyPr vert="eaVert"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549276"/>
            <a:ext cx="6248400" cy="5851525"/>
          </a:xfrm>
        </p:spPr>
        <p:txBody>
          <a:bodyPr vert="eaVert"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73F26F9-779B-4151-8FF3-071E8728D775}" type="datetimeFigureOut">
              <a:rPr lang="cs-CZ" smtClean="0">
                <a:solidFill>
                  <a:srgbClr val="B83D68">
                    <a:shade val="75000"/>
                  </a:srgbClr>
                </a:solidFill>
              </a:rPr>
              <a:pPr/>
              <a:t>3.6.2012</a:t>
            </a:fld>
            <a:endParaRPr lang="cs-CZ">
              <a:solidFill>
                <a:srgbClr val="B83D68">
                  <a:shade val="75000"/>
                </a:srgbClr>
              </a:solidFill>
            </a:endParaRPr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srgbClr val="B83D68">
                  <a:shade val="75000"/>
                </a:srgbClr>
              </a:solidFill>
            </a:endParaRPr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66C6D24-7BCF-49E3-BD28-05809F725491}" type="slidenum">
              <a:rPr lang="cs-CZ" smtClean="0">
                <a:solidFill>
                  <a:srgbClr val="B83D68">
                    <a:shade val="75000"/>
                  </a:srgbClr>
                </a:solidFill>
              </a:rPr>
              <a:pPr/>
              <a:t>‹#›</a:t>
            </a:fld>
            <a:endParaRPr lang="cs-CZ">
              <a:solidFill>
                <a:srgbClr val="B83D68">
                  <a:shade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10769169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fld id="{C863710E-05A5-4795-A0FC-5CA55AF82B0E}" type="datetime1">
              <a:rPr lang="cs-CZ"/>
              <a:pPr>
                <a:defRPr/>
              </a:pPr>
              <a:t>3.6.2012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fld id="{BAFA5598-9955-4B5C-B517-DBC6170FC4B4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605972372"/>
      </p:ext>
    </p:extLst>
  </p:cSld>
  <p:clrMapOvr>
    <a:masterClrMapping/>
  </p:clrMapOvr>
  <p:transition spd="slow">
    <p:wheel spokes="1"/>
  </p:transition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fld id="{603F277F-0426-439D-A05D-7CB96CAC904D}" type="datetime1">
              <a:rPr lang="cs-CZ"/>
              <a:pPr>
                <a:defRPr/>
              </a:pPr>
              <a:t>3.6.2012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fld id="{72478068-D87E-43F2-9E0C-827FA429FE41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347626780"/>
      </p:ext>
    </p:extLst>
  </p:cSld>
  <p:clrMapOvr>
    <a:masterClrMapping/>
  </p:clrMapOvr>
  <p:transition spd="slow">
    <p:wheel spokes="1"/>
  </p:transition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fld id="{D9446581-D2C7-4CF2-A25C-851A2FB4809D}" type="datetime1">
              <a:rPr lang="cs-CZ"/>
              <a:pPr>
                <a:defRPr/>
              </a:pPr>
              <a:t>3.6.2012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fld id="{4758D996-FDB6-438A-B3B7-C77EE919FACD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289159836"/>
      </p:ext>
    </p:extLst>
  </p:cSld>
  <p:clrMapOvr>
    <a:masterClrMapping/>
  </p:clrMapOvr>
  <p:transition spd="slow">
    <p:wheel spokes="1"/>
  </p:transition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fld id="{96EBBE01-BB98-434D-9C66-5F06EDDEA0A1}" type="datetime1">
              <a:rPr lang="cs-CZ"/>
              <a:pPr>
                <a:defRPr/>
              </a:pPr>
              <a:t>3.6.2012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fld id="{4D261A9F-A29D-479D-8486-5A4ACFD0B02B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849403699"/>
      </p:ext>
    </p:extLst>
  </p:cSld>
  <p:clrMapOvr>
    <a:masterClrMapping/>
  </p:clrMapOvr>
  <p:transition spd="slow">
    <p:wheel spokes="1"/>
  </p:transition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fld id="{8BDB1AA3-0F34-479F-8F58-C3E3D5122FC0}" type="datetime1">
              <a:rPr lang="cs-CZ"/>
              <a:pPr>
                <a:defRPr/>
              </a:pPr>
              <a:t>3.6.2012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fld id="{3A1FC637-2B89-43EE-BF35-E28ECCCD571B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051417891"/>
      </p:ext>
    </p:extLst>
  </p:cSld>
  <p:clrMapOvr>
    <a:masterClrMapping/>
  </p:clrMapOvr>
  <p:transition spd="slow">
    <p:wheel spokes="1"/>
  </p:transition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fld id="{28AA9EE0-AE07-404D-AEFF-600F6357554C}" type="datetime1">
              <a:rPr lang="cs-CZ"/>
              <a:pPr>
                <a:defRPr/>
              </a:pPr>
              <a:t>3.6.2012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fld id="{F1240BF0-25CE-43B2-9DB8-92FCA0FBBCB6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498518280"/>
      </p:ext>
    </p:extLst>
  </p:cSld>
  <p:clrMapOvr>
    <a:masterClrMapping/>
  </p:clrMapOvr>
  <p:transition spd="slow">
    <p:wheel spokes="1"/>
  </p:transition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fld id="{C534EC95-1C21-49A6-88DD-52C0ED3CF88F}" type="datetime1">
              <a:rPr lang="cs-CZ"/>
              <a:pPr>
                <a:defRPr/>
              </a:pPr>
              <a:t>3.6.2012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fld id="{47B932B5-ACED-4F00-994A-13E895412F28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688466408"/>
      </p:ext>
    </p:extLst>
  </p:cSld>
  <p:clrMapOvr>
    <a:masterClrMapping/>
  </p:clrMapOvr>
  <p:transition spd="slow">
    <p:wheel spokes="1"/>
  </p:transition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fld id="{CE6E86FA-F7F5-4CC1-8645-3CF0FD84F57B}" type="datetime1">
              <a:rPr lang="cs-CZ"/>
              <a:pPr>
                <a:defRPr/>
              </a:pPr>
              <a:t>3.6.2012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fld id="{512D200F-5A80-422A-BC22-71A1B23ED34D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640472529"/>
      </p:ext>
    </p:extLst>
  </p:cSld>
  <p:clrMapOvr>
    <a:masterClrMapping/>
  </p:clrMapOvr>
  <p:transition spd="slow">
    <p:wheel spokes="1"/>
  </p:transition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cs-CZ" noProof="0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fld id="{7E3DA675-1A6B-42A5-946D-0AB564FD95C0}" type="datetime1">
              <a:rPr lang="cs-CZ"/>
              <a:pPr>
                <a:defRPr/>
              </a:pPr>
              <a:t>3.6.2012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fld id="{C3E801C5-4259-4B51-8DF3-746AF58BF270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4016098245"/>
      </p:ext>
    </p:extLst>
  </p:cSld>
  <p:clrMapOvr>
    <a:masterClrMapping/>
  </p:clrMapOvr>
  <p:transition spd="slow">
    <p:wheel spokes="1"/>
  </p:transition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fld id="{AADEFA02-511B-4ECD-9EAD-4768BABB466E}" type="datetime1">
              <a:rPr lang="cs-CZ"/>
              <a:pPr>
                <a:defRPr/>
              </a:pPr>
              <a:t>3.6.2012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fld id="{911B04A0-FD1A-49D1-B681-39F5FC8BBD96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731827401"/>
      </p:ext>
    </p:extLst>
  </p:cSld>
  <p:clrMapOvr>
    <a:masterClrMapping/>
  </p:clrMapOvr>
  <p:transition spd="slow">
    <p:wheel spokes="1"/>
  </p:transition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fld id="{0C624D35-3E44-467D-A8B3-D145CBB091BD}" type="datetime1">
              <a:rPr lang="cs-CZ"/>
              <a:pPr>
                <a:defRPr/>
              </a:pPr>
              <a:t>3.6.2012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fld id="{0396F6EA-7514-4C40-A321-67989D43745A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815925703"/>
      </p:ext>
    </p:extLst>
  </p:cSld>
  <p:clrMapOvr>
    <a:masterClrMapping/>
  </p:clrMapOvr>
  <p:transition spd="slow">
    <p:wheel spokes="1"/>
  </p:transition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Přímá spojnice 6"/>
          <p:cNvSpPr>
            <a:spLocks noChangeShapeType="1"/>
          </p:cNvSpPr>
          <p:nvPr/>
        </p:nvSpPr>
        <p:spPr bwMode="auto">
          <a:xfrm>
            <a:off x="514350" y="5349902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lang="en-US">
              <a:solidFill>
                <a:prstClr val="black"/>
              </a:solidFill>
            </a:endParaRPr>
          </a:p>
        </p:txBody>
      </p:sp>
      <p:sp>
        <p:nvSpPr>
          <p:cNvPr id="29" name="Nadpis 28"/>
          <p:cNvSpPr>
            <a:spLocks noGrp="1"/>
          </p:cNvSpPr>
          <p:nvPr>
            <p:ph type="ctrTitle"/>
          </p:nvPr>
        </p:nvSpPr>
        <p:spPr>
          <a:xfrm>
            <a:off x="381000" y="4853411"/>
            <a:ext cx="8458200" cy="1222375"/>
          </a:xfrm>
        </p:spPr>
        <p:txBody>
          <a:bodyPr anchor="t"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9" name="Podnadpis 8"/>
          <p:cNvSpPr>
            <a:spLocks noGrp="1"/>
          </p:cNvSpPr>
          <p:nvPr>
            <p:ph type="subTitle" idx="1"/>
          </p:nvPr>
        </p:nvSpPr>
        <p:spPr>
          <a:xfrm>
            <a:off x="381000" y="3886200"/>
            <a:ext cx="8458200" cy="914400"/>
          </a:xfrm>
        </p:spPr>
        <p:txBody>
          <a:bodyPr anchor="b"/>
          <a:lstStyle>
            <a:lvl1pPr marL="0" indent="0" algn="l">
              <a:buNone/>
              <a:defRPr sz="2400">
                <a:solidFill>
                  <a:schemeClr val="tx2">
                    <a:shade val="75000"/>
                  </a:schemeClr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cs-CZ" smtClean="0"/>
              <a:t>Kliknutím lze upravit styl předlohy.</a:t>
            </a:r>
            <a:endParaRPr kumimoji="0" lang="en-US"/>
          </a:p>
        </p:txBody>
      </p:sp>
      <p:sp>
        <p:nvSpPr>
          <p:cNvPr id="16" name="Zástupný symbol pro datum 1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73F26F9-779B-4151-8FF3-071E8728D775}" type="datetimeFigureOut">
              <a:rPr lang="cs-CZ" smtClean="0">
                <a:solidFill>
                  <a:srgbClr val="B83D68">
                    <a:shade val="75000"/>
                  </a:srgbClr>
                </a:solidFill>
              </a:rPr>
              <a:pPr/>
              <a:t>3.6.2012</a:t>
            </a:fld>
            <a:endParaRPr lang="cs-CZ">
              <a:solidFill>
                <a:srgbClr val="B83D68">
                  <a:shade val="75000"/>
                </a:srgbClr>
              </a:solidFill>
            </a:endParaRPr>
          </a:p>
        </p:txBody>
      </p:sp>
      <p:sp>
        <p:nvSpPr>
          <p:cNvPr id="2" name="Zástupný symbol pro zápatí 1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srgbClr val="B83D68">
                  <a:shade val="75000"/>
                </a:srgbClr>
              </a:solidFill>
            </a:endParaRPr>
          </a:p>
        </p:txBody>
      </p:sp>
      <p:sp>
        <p:nvSpPr>
          <p:cNvPr id="15" name="Zástupný symbol pro číslo snímku 14"/>
          <p:cNvSpPr>
            <a:spLocks noGrp="1"/>
          </p:cNvSpPr>
          <p:nvPr>
            <p:ph type="sldNum" sz="quarter" idx="12"/>
          </p:nvPr>
        </p:nvSpPr>
        <p:spPr>
          <a:xfrm>
            <a:off x="8229600" y="6473952"/>
            <a:ext cx="758952" cy="246888"/>
          </a:xfrm>
        </p:spPr>
        <p:txBody>
          <a:bodyPr/>
          <a:lstStyle/>
          <a:p>
            <a:fld id="{F66C6D24-7BCF-49E3-BD28-05809F725491}" type="slidenum">
              <a:rPr lang="cs-CZ" smtClean="0">
                <a:solidFill>
                  <a:srgbClr val="B83D68">
                    <a:shade val="75000"/>
                  </a:srgbClr>
                </a:solidFill>
              </a:rPr>
              <a:pPr/>
              <a:t>‹#›</a:t>
            </a:fld>
            <a:endParaRPr lang="cs-CZ">
              <a:solidFill>
                <a:srgbClr val="B83D68">
                  <a:shade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65916786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Nadpis 2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27" name="Zástupný symbol pro obsah 26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25" name="Zástupný symbol pro datum 2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73F26F9-779B-4151-8FF3-071E8728D775}" type="datetimeFigureOut">
              <a:rPr lang="cs-CZ" smtClean="0">
                <a:solidFill>
                  <a:srgbClr val="B83D68">
                    <a:shade val="75000"/>
                  </a:srgbClr>
                </a:solidFill>
              </a:rPr>
              <a:pPr/>
              <a:t>3.6.2012</a:t>
            </a:fld>
            <a:endParaRPr lang="cs-CZ">
              <a:solidFill>
                <a:srgbClr val="B83D68">
                  <a:shade val="75000"/>
                </a:srgbClr>
              </a:solidFill>
            </a:endParaRPr>
          </a:p>
        </p:txBody>
      </p:sp>
      <p:sp>
        <p:nvSpPr>
          <p:cNvPr id="19" name="Zástupný symbol pro zápatí 18"/>
          <p:cNvSpPr>
            <a:spLocks noGrp="1"/>
          </p:cNvSpPr>
          <p:nvPr>
            <p:ph type="ftr" sz="quarter" idx="11"/>
          </p:nvPr>
        </p:nvSpPr>
        <p:spPr>
          <a:xfrm>
            <a:off x="3581400" y="76200"/>
            <a:ext cx="2895600" cy="288925"/>
          </a:xfrm>
        </p:spPr>
        <p:txBody>
          <a:bodyPr/>
          <a:lstStyle/>
          <a:p>
            <a:endParaRPr lang="cs-CZ">
              <a:solidFill>
                <a:srgbClr val="B83D68">
                  <a:shade val="75000"/>
                </a:srgbClr>
              </a:solidFill>
            </a:endParaRPr>
          </a:p>
        </p:txBody>
      </p:sp>
      <p:sp>
        <p:nvSpPr>
          <p:cNvPr id="16" name="Zástupný symbol pro číslo snímku 15"/>
          <p:cNvSpPr>
            <a:spLocks noGrp="1"/>
          </p:cNvSpPr>
          <p:nvPr>
            <p:ph type="sldNum" sz="quarter" idx="12"/>
          </p:nvPr>
        </p:nvSpPr>
        <p:spPr>
          <a:xfrm>
            <a:off x="8229600" y="6473952"/>
            <a:ext cx="758952" cy="246888"/>
          </a:xfrm>
        </p:spPr>
        <p:txBody>
          <a:bodyPr/>
          <a:lstStyle/>
          <a:p>
            <a:fld id="{F66C6D24-7BCF-49E3-BD28-05809F725491}" type="slidenum">
              <a:rPr lang="cs-CZ" smtClean="0">
                <a:solidFill>
                  <a:srgbClr val="B83D68">
                    <a:shade val="75000"/>
                  </a:srgbClr>
                </a:solidFill>
              </a:rPr>
              <a:pPr/>
              <a:t>‹#›</a:t>
            </a:fld>
            <a:endParaRPr lang="cs-CZ">
              <a:solidFill>
                <a:srgbClr val="B83D68">
                  <a:shade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46829672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Záhlaví části"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Přímá spojnice 6"/>
          <p:cNvSpPr>
            <a:spLocks noChangeShapeType="1"/>
          </p:cNvSpPr>
          <p:nvPr/>
        </p:nvSpPr>
        <p:spPr bwMode="auto">
          <a:xfrm>
            <a:off x="514350" y="3444902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lang="en-US">
              <a:solidFill>
                <a:prstClr val="white"/>
              </a:solidFill>
            </a:endParaRPr>
          </a:p>
        </p:txBody>
      </p:sp>
      <p:sp>
        <p:nvSpPr>
          <p:cNvPr id="6" name="Zástupný symbol pro text 5"/>
          <p:cNvSpPr>
            <a:spLocks noGrp="1"/>
          </p:cNvSpPr>
          <p:nvPr>
            <p:ph type="body" idx="1"/>
          </p:nvPr>
        </p:nvSpPr>
        <p:spPr>
          <a:xfrm>
            <a:off x="381000" y="1676400"/>
            <a:ext cx="8458200" cy="1219200"/>
          </a:xfrm>
        </p:spPr>
        <p:txBody>
          <a:bodyPr anchor="b"/>
          <a:lstStyle>
            <a:lvl1pPr marL="0" indent="0" algn="r">
              <a:buNone/>
              <a:defRPr sz="2000">
                <a:solidFill>
                  <a:schemeClr val="tx2">
                    <a:shade val="75000"/>
                  </a:schemeClr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19" name="Zástupný symbol pro datum 18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73F26F9-779B-4151-8FF3-071E8728D775}" type="datetimeFigureOut">
              <a:rPr lang="cs-CZ" smtClean="0">
                <a:solidFill>
                  <a:srgbClr val="B83D68">
                    <a:shade val="75000"/>
                  </a:srgbClr>
                </a:solidFill>
              </a:rPr>
              <a:pPr/>
              <a:t>3.6.2012</a:t>
            </a:fld>
            <a:endParaRPr lang="cs-CZ">
              <a:solidFill>
                <a:srgbClr val="B83D68">
                  <a:shade val="75000"/>
                </a:srgbClr>
              </a:solidFill>
            </a:endParaRPr>
          </a:p>
        </p:txBody>
      </p:sp>
      <p:sp>
        <p:nvSpPr>
          <p:cNvPr id="11" name="Zástupný symbol pro zápatí 10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srgbClr val="B83D68">
                  <a:shade val="75000"/>
                </a:srgbClr>
              </a:solidFill>
            </a:endParaRPr>
          </a:p>
        </p:txBody>
      </p:sp>
      <p:sp>
        <p:nvSpPr>
          <p:cNvPr id="16" name="Zástupný symbol pro číslo snímku 1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66C6D24-7BCF-49E3-BD28-05809F725491}" type="slidenum">
              <a:rPr lang="cs-CZ" smtClean="0">
                <a:solidFill>
                  <a:srgbClr val="B83D68">
                    <a:shade val="75000"/>
                  </a:srgbClr>
                </a:solidFill>
              </a:rPr>
              <a:pPr/>
              <a:t>‹#›</a:t>
            </a:fld>
            <a:endParaRPr lang="cs-CZ">
              <a:solidFill>
                <a:srgbClr val="B83D68">
                  <a:shade val="75000"/>
                </a:srgbClr>
              </a:solidFill>
            </a:endParaRPr>
          </a:p>
        </p:txBody>
      </p:sp>
      <p:sp>
        <p:nvSpPr>
          <p:cNvPr id="8" name="Nadpis 7"/>
          <p:cNvSpPr>
            <a:spLocks noGrp="1"/>
          </p:cNvSpPr>
          <p:nvPr>
            <p:ph type="title"/>
          </p:nvPr>
        </p:nvSpPr>
        <p:spPr>
          <a:xfrm>
            <a:off x="180475" y="2947085"/>
            <a:ext cx="8686800" cy="1184825"/>
          </a:xfrm>
        </p:spPr>
        <p:txBody>
          <a:bodyPr rtlCol="0" anchor="t"/>
          <a:lstStyle>
            <a:lvl1pPr algn="r">
              <a:defRPr/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</p:spTree>
    <p:extLst>
      <p:ext uri="{BB962C8B-B14F-4D97-AF65-F5344CB8AC3E}">
        <p14:creationId xmlns:p14="http://schemas.microsoft.com/office/powerpoint/2010/main" val="3790171111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Nadpis 19"/>
          <p:cNvSpPr>
            <a:spLocks noGrp="1"/>
          </p:cNvSpPr>
          <p:nvPr>
            <p:ph type="title"/>
          </p:nvPr>
        </p:nvSpPr>
        <p:spPr>
          <a:xfrm>
            <a:off x="301752" y="457200"/>
            <a:ext cx="8686800" cy="841248"/>
          </a:xfrm>
        </p:spPr>
        <p:txBody>
          <a:bodyPr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14" name="Zástupný symbol pro obsah 13"/>
          <p:cNvSpPr>
            <a:spLocks noGrp="1"/>
          </p:cNvSpPr>
          <p:nvPr>
            <p:ph sz="half" idx="1"/>
          </p:nvPr>
        </p:nvSpPr>
        <p:spPr>
          <a:xfrm>
            <a:off x="304800" y="1600200"/>
            <a:ext cx="4191000" cy="47244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13" name="Zástupný symbol pro obsah 12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343400" cy="47244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21" name="Zástupný symbol pro datum 20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73F26F9-779B-4151-8FF3-071E8728D775}" type="datetimeFigureOut">
              <a:rPr lang="cs-CZ" smtClean="0">
                <a:solidFill>
                  <a:srgbClr val="B83D68">
                    <a:shade val="75000"/>
                  </a:srgbClr>
                </a:solidFill>
              </a:rPr>
              <a:pPr/>
              <a:t>3.6.2012</a:t>
            </a:fld>
            <a:endParaRPr lang="cs-CZ">
              <a:solidFill>
                <a:srgbClr val="B83D68">
                  <a:shade val="75000"/>
                </a:srgbClr>
              </a:solidFill>
            </a:endParaRPr>
          </a:p>
        </p:txBody>
      </p:sp>
      <p:sp>
        <p:nvSpPr>
          <p:cNvPr id="10" name="Zástupný symbol pro zápatí 9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srgbClr val="B83D68">
                  <a:shade val="75000"/>
                </a:srgbClr>
              </a:solidFill>
            </a:endParaRPr>
          </a:p>
        </p:txBody>
      </p:sp>
      <p:sp>
        <p:nvSpPr>
          <p:cNvPr id="31" name="Zástupný symbol pro číslo snímku 30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66C6D24-7BCF-49E3-BD28-05809F725491}" type="slidenum">
              <a:rPr lang="cs-CZ" smtClean="0">
                <a:solidFill>
                  <a:srgbClr val="B83D68">
                    <a:shade val="75000"/>
                  </a:srgbClr>
                </a:solidFill>
              </a:rPr>
              <a:pPr/>
              <a:t>‹#›</a:t>
            </a:fld>
            <a:endParaRPr lang="cs-CZ">
              <a:solidFill>
                <a:srgbClr val="B83D68">
                  <a:shade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66648257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" name="Nadpis 28"/>
          <p:cNvSpPr>
            <a:spLocks noGrp="1"/>
          </p:cNvSpPr>
          <p:nvPr>
            <p:ph type="title"/>
          </p:nvPr>
        </p:nvSpPr>
        <p:spPr>
          <a:xfrm>
            <a:off x="304800" y="5410200"/>
            <a:ext cx="8610600" cy="882650"/>
          </a:xfrm>
        </p:spPr>
        <p:txBody>
          <a:bodyPr anchor="ctr"/>
          <a:lstStyle>
            <a:lvl1pPr>
              <a:defRPr/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13" name="Zástupný symbol pro text 12"/>
          <p:cNvSpPr>
            <a:spLocks noGrp="1"/>
          </p:cNvSpPr>
          <p:nvPr>
            <p:ph type="body" idx="1"/>
          </p:nvPr>
        </p:nvSpPr>
        <p:spPr>
          <a:xfrm>
            <a:off x="281444" y="666750"/>
            <a:ext cx="4290556" cy="639762"/>
          </a:xfrm>
        </p:spPr>
        <p:txBody>
          <a:bodyPr anchor="ctr"/>
          <a:lstStyle>
            <a:lvl1pPr marL="0" indent="0">
              <a:buNone/>
              <a:defRPr sz="1800" b="0" cap="all" baseline="0">
                <a:solidFill>
                  <a:schemeClr val="accent1">
                    <a:shade val="50000"/>
                  </a:schemeClr>
                </a:solidFill>
                <a:latin typeface="+mj-lt"/>
                <a:ea typeface="+mj-ea"/>
                <a:cs typeface="+mj-cs"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25" name="Zástupný symbol pro text 24"/>
          <p:cNvSpPr>
            <a:spLocks noGrp="1"/>
          </p:cNvSpPr>
          <p:nvPr>
            <p:ph type="body" sz="half" idx="3"/>
          </p:nvPr>
        </p:nvSpPr>
        <p:spPr>
          <a:xfrm>
            <a:off x="4645025" y="666750"/>
            <a:ext cx="4292241" cy="639762"/>
          </a:xfrm>
        </p:spPr>
        <p:txBody>
          <a:bodyPr anchor="ctr"/>
          <a:lstStyle>
            <a:lvl1pPr marL="0" indent="0">
              <a:buNone/>
              <a:defRPr sz="1800" b="0" cap="all" baseline="0">
                <a:solidFill>
                  <a:schemeClr val="accent1">
                    <a:shade val="50000"/>
                  </a:schemeClr>
                </a:solidFill>
                <a:latin typeface="+mj-lt"/>
                <a:ea typeface="+mj-ea"/>
                <a:cs typeface="+mj-cs"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quarter" idx="2"/>
          </p:nvPr>
        </p:nvSpPr>
        <p:spPr>
          <a:xfrm>
            <a:off x="281444" y="1316037"/>
            <a:ext cx="4290556" cy="394176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28" name="Zástupný symbol pro obsah 27"/>
          <p:cNvSpPr>
            <a:spLocks noGrp="1"/>
          </p:cNvSpPr>
          <p:nvPr>
            <p:ph sz="quarter" idx="4"/>
          </p:nvPr>
        </p:nvSpPr>
        <p:spPr>
          <a:xfrm>
            <a:off x="4648730" y="1316037"/>
            <a:ext cx="4288536" cy="394176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10" name="Zástupný symbol pro datum 9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73F26F9-779B-4151-8FF3-071E8728D775}" type="datetimeFigureOut">
              <a:rPr lang="cs-CZ" smtClean="0">
                <a:solidFill>
                  <a:srgbClr val="B83D68">
                    <a:shade val="75000"/>
                  </a:srgbClr>
                </a:solidFill>
              </a:rPr>
              <a:pPr/>
              <a:t>3.6.2012</a:t>
            </a:fld>
            <a:endParaRPr lang="cs-CZ">
              <a:solidFill>
                <a:srgbClr val="B83D68">
                  <a:shade val="75000"/>
                </a:srgbClr>
              </a:solidFill>
            </a:endParaRPr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srgbClr val="B83D68">
                  <a:shade val="75000"/>
                </a:srgbClr>
              </a:solidFill>
            </a:endParaRPr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>
          <a:xfrm>
            <a:off x="8229600" y="6477000"/>
            <a:ext cx="762000" cy="246888"/>
          </a:xfrm>
        </p:spPr>
        <p:txBody>
          <a:bodyPr/>
          <a:lstStyle/>
          <a:p>
            <a:fld id="{F66C6D24-7BCF-49E3-BD28-05809F725491}" type="slidenum">
              <a:rPr lang="cs-CZ" smtClean="0">
                <a:solidFill>
                  <a:srgbClr val="B83D68">
                    <a:shade val="75000"/>
                  </a:srgbClr>
                </a:solidFill>
              </a:rPr>
              <a:pPr/>
              <a:t>‹#›</a:t>
            </a:fld>
            <a:endParaRPr lang="cs-CZ">
              <a:solidFill>
                <a:srgbClr val="B83D68">
                  <a:shade val="75000"/>
                </a:srgbClr>
              </a:solidFill>
            </a:endParaRPr>
          </a:p>
        </p:txBody>
      </p:sp>
      <p:sp>
        <p:nvSpPr>
          <p:cNvPr id="11" name="Přímá spojnice 10"/>
          <p:cNvSpPr>
            <a:spLocks noChangeShapeType="1"/>
          </p:cNvSpPr>
          <p:nvPr/>
        </p:nvSpPr>
        <p:spPr bwMode="auto">
          <a:xfrm>
            <a:off x="514350" y="6019800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98235835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" name="Nadpis 29"/>
          <p:cNvSpPr>
            <a:spLocks noGrp="1"/>
          </p:cNvSpPr>
          <p:nvPr>
            <p:ph type="title"/>
          </p:nvPr>
        </p:nvSpPr>
        <p:spPr>
          <a:xfrm>
            <a:off x="301752" y="457200"/>
            <a:ext cx="8686800" cy="841248"/>
          </a:xfrm>
        </p:spPr>
        <p:txBody>
          <a:bodyPr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12" name="Zástupný symbol pro datum 1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73F26F9-779B-4151-8FF3-071E8728D775}" type="datetimeFigureOut">
              <a:rPr lang="cs-CZ" smtClean="0">
                <a:solidFill>
                  <a:srgbClr val="B83D68">
                    <a:shade val="75000"/>
                  </a:srgbClr>
                </a:solidFill>
              </a:rPr>
              <a:pPr/>
              <a:t>3.6.2012</a:t>
            </a:fld>
            <a:endParaRPr lang="cs-CZ">
              <a:solidFill>
                <a:srgbClr val="B83D68">
                  <a:shade val="75000"/>
                </a:srgbClr>
              </a:solidFill>
            </a:endParaRPr>
          </a:p>
        </p:txBody>
      </p:sp>
      <p:sp>
        <p:nvSpPr>
          <p:cNvPr id="21" name="Zástupný symbol pro zápatí 20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srgbClr val="B83D68">
                  <a:shade val="75000"/>
                </a:srgbClr>
              </a:solidFill>
            </a:endParaRPr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66C6D24-7BCF-49E3-BD28-05809F725491}" type="slidenum">
              <a:rPr lang="cs-CZ" smtClean="0">
                <a:solidFill>
                  <a:srgbClr val="B83D68">
                    <a:shade val="75000"/>
                  </a:srgbClr>
                </a:solidFill>
              </a:rPr>
              <a:pPr/>
              <a:t>‹#›</a:t>
            </a:fld>
            <a:endParaRPr lang="cs-CZ">
              <a:solidFill>
                <a:srgbClr val="B83D68">
                  <a:shade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65151565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73F26F9-779B-4151-8FF3-071E8728D775}" type="datetimeFigureOut">
              <a:rPr lang="cs-CZ" smtClean="0">
                <a:solidFill>
                  <a:srgbClr val="B83D68">
                    <a:shade val="75000"/>
                  </a:srgbClr>
                </a:solidFill>
              </a:rPr>
              <a:pPr/>
              <a:t>3.6.2012</a:t>
            </a:fld>
            <a:endParaRPr lang="cs-CZ">
              <a:solidFill>
                <a:srgbClr val="B83D68">
                  <a:shade val="75000"/>
                </a:srgbClr>
              </a:solidFill>
            </a:endParaRPr>
          </a:p>
        </p:txBody>
      </p:sp>
      <p:sp>
        <p:nvSpPr>
          <p:cNvPr id="24" name="Zástupný symbol pro zápatí 2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srgbClr val="B83D68">
                  <a:shade val="75000"/>
                </a:srgbClr>
              </a:solidFill>
            </a:endParaRPr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66C6D24-7BCF-49E3-BD28-05809F725491}" type="slidenum">
              <a:rPr lang="cs-CZ" smtClean="0">
                <a:solidFill>
                  <a:srgbClr val="B83D68">
                    <a:shade val="75000"/>
                  </a:srgbClr>
                </a:solidFill>
              </a:rPr>
              <a:pPr/>
              <a:t>‹#›</a:t>
            </a:fld>
            <a:endParaRPr lang="cs-CZ">
              <a:solidFill>
                <a:srgbClr val="B83D68">
                  <a:shade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69914469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30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Přímá spojnice 7"/>
          <p:cNvSpPr>
            <a:spLocks noChangeShapeType="1"/>
          </p:cNvSpPr>
          <p:nvPr/>
        </p:nvSpPr>
        <p:spPr bwMode="auto">
          <a:xfrm>
            <a:off x="514350" y="5849117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lang="en-US">
              <a:solidFill>
                <a:prstClr val="black"/>
              </a:solidFill>
            </a:endParaRPr>
          </a:p>
        </p:txBody>
      </p:sp>
      <p:sp>
        <p:nvSpPr>
          <p:cNvPr id="12" name="Nadpis 11"/>
          <p:cNvSpPr>
            <a:spLocks noGrp="1"/>
          </p:cNvSpPr>
          <p:nvPr>
            <p:ph type="title"/>
          </p:nvPr>
        </p:nvSpPr>
        <p:spPr>
          <a:xfrm>
            <a:off x="457200" y="5486400"/>
            <a:ext cx="8458200" cy="520700"/>
          </a:xfrm>
        </p:spPr>
        <p:txBody>
          <a:bodyPr anchor="ctr"/>
          <a:lstStyle>
            <a:lvl1pPr algn="l">
              <a:buNone/>
              <a:defRPr sz="2000" b="1"/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26" name="Zástupný symbol pro text 25"/>
          <p:cNvSpPr>
            <a:spLocks noGrp="1"/>
          </p:cNvSpPr>
          <p:nvPr>
            <p:ph type="body" idx="2"/>
          </p:nvPr>
        </p:nvSpPr>
        <p:spPr>
          <a:xfrm>
            <a:off x="457200" y="609600"/>
            <a:ext cx="3008313" cy="4800600"/>
          </a:xfrm>
        </p:spPr>
        <p:txBody>
          <a:bodyPr/>
          <a:lstStyle>
            <a:lvl1pPr marL="0" indent="0">
              <a:buNone/>
              <a:defRPr sz="14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14" name="Zástupný symbol pro obsah 13"/>
          <p:cNvSpPr>
            <a:spLocks noGrp="1"/>
          </p:cNvSpPr>
          <p:nvPr>
            <p:ph sz="half" idx="1"/>
          </p:nvPr>
        </p:nvSpPr>
        <p:spPr>
          <a:xfrm>
            <a:off x="3575050" y="609600"/>
            <a:ext cx="5340350" cy="4800600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25" name="Zástupný symbol pro datum 2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73F26F9-779B-4151-8FF3-071E8728D775}" type="datetimeFigureOut">
              <a:rPr lang="cs-CZ" smtClean="0">
                <a:solidFill>
                  <a:srgbClr val="B83D68">
                    <a:shade val="75000"/>
                  </a:srgbClr>
                </a:solidFill>
              </a:rPr>
              <a:pPr/>
              <a:t>3.6.2012</a:t>
            </a:fld>
            <a:endParaRPr lang="cs-CZ">
              <a:solidFill>
                <a:srgbClr val="B83D68">
                  <a:shade val="75000"/>
                </a:srgbClr>
              </a:solidFill>
            </a:endParaRPr>
          </a:p>
        </p:txBody>
      </p:sp>
      <p:sp>
        <p:nvSpPr>
          <p:cNvPr id="29" name="Zástupný symbol pro zápatí 28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srgbClr val="B83D68">
                  <a:shade val="75000"/>
                </a:srgbClr>
              </a:solidFill>
            </a:endParaRPr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66C6D24-7BCF-49E3-BD28-05809F725491}" type="slidenum">
              <a:rPr lang="cs-CZ" smtClean="0">
                <a:solidFill>
                  <a:srgbClr val="B83D68">
                    <a:shade val="75000"/>
                  </a:srgbClr>
                </a:solidFill>
              </a:rPr>
              <a:pPr/>
              <a:t>‹#›</a:t>
            </a:fld>
            <a:endParaRPr lang="cs-CZ">
              <a:solidFill>
                <a:srgbClr val="B83D68">
                  <a:shade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70706683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3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Zástupný symbol pro obrázek 12"/>
          <p:cNvSpPr>
            <a:spLocks noGrp="1"/>
          </p:cNvSpPr>
          <p:nvPr>
            <p:ph type="pic" idx="1"/>
          </p:nvPr>
        </p:nvSpPr>
        <p:spPr>
          <a:xfrm>
            <a:off x="3505200" y="616634"/>
            <a:ext cx="5029200" cy="3657600"/>
          </a:xfrm>
          <a:solidFill>
            <a:schemeClr val="bg1"/>
          </a:solidFill>
          <a:ln w="6350">
            <a:solidFill>
              <a:schemeClr val="accent1"/>
            </a:solidFill>
          </a:ln>
          <a:effectLst>
            <a:reflection blurRad="1000" stA="49000" endA="500" endPos="10000" dist="900" dir="5400000" sy="-90000" algn="bl" rotWithShape="0"/>
          </a:effectLst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cs-CZ" smtClean="0"/>
              <a:t>Kliknutím na ikonu přidáte obrázek.</a:t>
            </a:r>
            <a:endParaRPr kumimoji="0" lang="en-US" dirty="0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73F26F9-779B-4151-8FF3-071E8728D775}" type="datetimeFigureOut">
              <a:rPr lang="cs-CZ" smtClean="0">
                <a:solidFill>
                  <a:srgbClr val="B83D68">
                    <a:shade val="75000"/>
                  </a:srgbClr>
                </a:solidFill>
              </a:rPr>
              <a:pPr/>
              <a:t>3.6.2012</a:t>
            </a:fld>
            <a:endParaRPr lang="cs-CZ">
              <a:solidFill>
                <a:srgbClr val="B83D68">
                  <a:shade val="75000"/>
                </a:srgbClr>
              </a:solidFill>
            </a:endParaRPr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srgbClr val="B83D68">
                  <a:shade val="75000"/>
                </a:srgbClr>
              </a:solidFill>
            </a:endParaRPr>
          </a:p>
        </p:txBody>
      </p:sp>
      <p:sp>
        <p:nvSpPr>
          <p:cNvPr id="31" name="Zástupný symbol pro číslo snímku 30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66C6D24-7BCF-49E3-BD28-05809F725491}" type="slidenum">
              <a:rPr lang="cs-CZ" smtClean="0">
                <a:solidFill>
                  <a:srgbClr val="B83D68">
                    <a:shade val="75000"/>
                  </a:srgbClr>
                </a:solidFill>
              </a:rPr>
              <a:pPr/>
              <a:t>‹#›</a:t>
            </a:fld>
            <a:endParaRPr lang="cs-CZ">
              <a:solidFill>
                <a:srgbClr val="B83D68">
                  <a:shade val="75000"/>
                </a:srgbClr>
              </a:solidFill>
            </a:endParaRPr>
          </a:p>
        </p:txBody>
      </p:sp>
      <p:sp>
        <p:nvSpPr>
          <p:cNvPr id="17" name="Nadpis 16"/>
          <p:cNvSpPr>
            <a:spLocks noGrp="1"/>
          </p:cNvSpPr>
          <p:nvPr>
            <p:ph type="title"/>
          </p:nvPr>
        </p:nvSpPr>
        <p:spPr>
          <a:xfrm>
            <a:off x="381000" y="4993760"/>
            <a:ext cx="5867400" cy="522288"/>
          </a:xfrm>
        </p:spPr>
        <p:txBody>
          <a:bodyPr anchor="ctr"/>
          <a:lstStyle>
            <a:lvl1pPr algn="l">
              <a:buNone/>
              <a:defRPr sz="2000" b="1"/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26" name="Zástupný symbol pro text 25"/>
          <p:cNvSpPr>
            <a:spLocks noGrp="1"/>
          </p:cNvSpPr>
          <p:nvPr>
            <p:ph type="body" sz="half" idx="2"/>
          </p:nvPr>
        </p:nvSpPr>
        <p:spPr>
          <a:xfrm>
            <a:off x="381000" y="5533218"/>
            <a:ext cx="5867400" cy="768350"/>
          </a:xfrm>
        </p:spPr>
        <p:txBody>
          <a:bodyPr lIns="109728" tIns="0"/>
          <a:lstStyle>
            <a:lvl1pPr marL="0" indent="0">
              <a:buNone/>
              <a:defRPr sz="14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</p:spTree>
    <p:extLst>
      <p:ext uri="{BB962C8B-B14F-4D97-AF65-F5344CB8AC3E}">
        <p14:creationId xmlns:p14="http://schemas.microsoft.com/office/powerpoint/2010/main" val="319901623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3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73F26F9-779B-4151-8FF3-071E8728D775}" type="datetimeFigureOut">
              <a:rPr lang="cs-CZ" smtClean="0">
                <a:solidFill>
                  <a:srgbClr val="B83D68">
                    <a:shade val="75000"/>
                  </a:srgbClr>
                </a:solidFill>
              </a:rPr>
              <a:pPr/>
              <a:t>3.6.2012</a:t>
            </a:fld>
            <a:endParaRPr lang="cs-CZ">
              <a:solidFill>
                <a:srgbClr val="B83D68">
                  <a:shade val="75000"/>
                </a:srgbClr>
              </a:solidFill>
            </a:endParaRPr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srgbClr val="B83D68">
                  <a:shade val="75000"/>
                </a:srgbClr>
              </a:solidFill>
            </a:endParaRPr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66C6D24-7BCF-49E3-BD28-05809F725491}" type="slidenum">
              <a:rPr lang="cs-CZ" smtClean="0">
                <a:solidFill>
                  <a:srgbClr val="B83D68">
                    <a:shade val="75000"/>
                  </a:srgbClr>
                </a:solidFill>
              </a:rPr>
              <a:pPr/>
              <a:t>‹#›</a:t>
            </a:fld>
            <a:endParaRPr lang="cs-CZ">
              <a:solidFill>
                <a:srgbClr val="B83D68">
                  <a:shade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64585502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3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858000" y="549276"/>
            <a:ext cx="1828800" cy="5851525"/>
          </a:xfrm>
        </p:spPr>
        <p:txBody>
          <a:bodyPr vert="eaVert"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549276"/>
            <a:ext cx="6248400" cy="5851525"/>
          </a:xfrm>
        </p:spPr>
        <p:txBody>
          <a:bodyPr vert="eaVert"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73F26F9-779B-4151-8FF3-071E8728D775}" type="datetimeFigureOut">
              <a:rPr lang="cs-CZ" smtClean="0">
                <a:solidFill>
                  <a:srgbClr val="B83D68">
                    <a:shade val="75000"/>
                  </a:srgbClr>
                </a:solidFill>
              </a:rPr>
              <a:pPr/>
              <a:t>3.6.2012</a:t>
            </a:fld>
            <a:endParaRPr lang="cs-CZ">
              <a:solidFill>
                <a:srgbClr val="B83D68">
                  <a:shade val="75000"/>
                </a:srgbClr>
              </a:solidFill>
            </a:endParaRPr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srgbClr val="B83D68">
                  <a:shade val="75000"/>
                </a:srgbClr>
              </a:solidFill>
            </a:endParaRPr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66C6D24-7BCF-49E3-BD28-05809F725491}" type="slidenum">
              <a:rPr lang="cs-CZ" smtClean="0">
                <a:solidFill>
                  <a:srgbClr val="B83D68">
                    <a:shade val="75000"/>
                  </a:srgbClr>
                </a:solidFill>
              </a:rPr>
              <a:pPr/>
              <a:t>‹#›</a:t>
            </a:fld>
            <a:endParaRPr lang="cs-CZ">
              <a:solidFill>
                <a:srgbClr val="B83D68">
                  <a:shade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00605130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3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Přímá spojnice 6"/>
          <p:cNvSpPr>
            <a:spLocks noChangeShapeType="1"/>
          </p:cNvSpPr>
          <p:nvPr/>
        </p:nvSpPr>
        <p:spPr bwMode="auto">
          <a:xfrm>
            <a:off x="514350" y="5349902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lang="en-US">
              <a:solidFill>
                <a:prstClr val="black"/>
              </a:solidFill>
            </a:endParaRPr>
          </a:p>
        </p:txBody>
      </p:sp>
      <p:sp>
        <p:nvSpPr>
          <p:cNvPr id="29" name="Nadpis 28"/>
          <p:cNvSpPr>
            <a:spLocks noGrp="1"/>
          </p:cNvSpPr>
          <p:nvPr>
            <p:ph type="ctrTitle"/>
          </p:nvPr>
        </p:nvSpPr>
        <p:spPr>
          <a:xfrm>
            <a:off x="381000" y="4853411"/>
            <a:ext cx="8458200" cy="1222375"/>
          </a:xfrm>
        </p:spPr>
        <p:txBody>
          <a:bodyPr anchor="t"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9" name="Podnadpis 8"/>
          <p:cNvSpPr>
            <a:spLocks noGrp="1"/>
          </p:cNvSpPr>
          <p:nvPr>
            <p:ph type="subTitle" idx="1"/>
          </p:nvPr>
        </p:nvSpPr>
        <p:spPr>
          <a:xfrm>
            <a:off x="381000" y="3886200"/>
            <a:ext cx="8458200" cy="914400"/>
          </a:xfrm>
        </p:spPr>
        <p:txBody>
          <a:bodyPr anchor="b"/>
          <a:lstStyle>
            <a:lvl1pPr marL="0" indent="0" algn="l">
              <a:buNone/>
              <a:defRPr sz="2400">
                <a:solidFill>
                  <a:schemeClr val="tx2">
                    <a:shade val="75000"/>
                  </a:schemeClr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cs-CZ" smtClean="0"/>
              <a:t>Kliknutím lze upravit styl předlohy.</a:t>
            </a:r>
            <a:endParaRPr kumimoji="0" lang="en-US"/>
          </a:p>
        </p:txBody>
      </p:sp>
      <p:sp>
        <p:nvSpPr>
          <p:cNvPr id="16" name="Zástupný symbol pro datum 1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73F26F9-779B-4151-8FF3-071E8728D775}" type="datetimeFigureOut">
              <a:rPr lang="cs-CZ" smtClean="0">
                <a:solidFill>
                  <a:srgbClr val="B83D68">
                    <a:shade val="75000"/>
                  </a:srgbClr>
                </a:solidFill>
              </a:rPr>
              <a:pPr/>
              <a:t>3.6.2012</a:t>
            </a:fld>
            <a:endParaRPr lang="cs-CZ">
              <a:solidFill>
                <a:srgbClr val="B83D68">
                  <a:shade val="75000"/>
                </a:srgbClr>
              </a:solidFill>
            </a:endParaRPr>
          </a:p>
        </p:txBody>
      </p:sp>
      <p:sp>
        <p:nvSpPr>
          <p:cNvPr id="2" name="Zástupný symbol pro zápatí 1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srgbClr val="B83D68">
                  <a:shade val="75000"/>
                </a:srgbClr>
              </a:solidFill>
            </a:endParaRPr>
          </a:p>
        </p:txBody>
      </p:sp>
      <p:sp>
        <p:nvSpPr>
          <p:cNvPr id="15" name="Zástupný symbol pro číslo snímku 14"/>
          <p:cNvSpPr>
            <a:spLocks noGrp="1"/>
          </p:cNvSpPr>
          <p:nvPr>
            <p:ph type="sldNum" sz="quarter" idx="12"/>
          </p:nvPr>
        </p:nvSpPr>
        <p:spPr>
          <a:xfrm>
            <a:off x="8229600" y="6473952"/>
            <a:ext cx="758952" cy="246888"/>
          </a:xfrm>
        </p:spPr>
        <p:txBody>
          <a:bodyPr/>
          <a:lstStyle/>
          <a:p>
            <a:fld id="{F66C6D24-7BCF-49E3-BD28-05809F725491}" type="slidenum">
              <a:rPr lang="cs-CZ" smtClean="0">
                <a:solidFill>
                  <a:srgbClr val="B83D68">
                    <a:shade val="75000"/>
                  </a:srgbClr>
                </a:solidFill>
              </a:rPr>
              <a:pPr/>
              <a:t>‹#›</a:t>
            </a:fld>
            <a:endParaRPr lang="cs-CZ">
              <a:solidFill>
                <a:srgbClr val="B83D68">
                  <a:shade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91299486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35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Nadpis 2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27" name="Zástupný symbol pro obsah 26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25" name="Zástupný symbol pro datum 2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73F26F9-779B-4151-8FF3-071E8728D775}" type="datetimeFigureOut">
              <a:rPr lang="cs-CZ" smtClean="0">
                <a:solidFill>
                  <a:srgbClr val="B83D68">
                    <a:shade val="75000"/>
                  </a:srgbClr>
                </a:solidFill>
              </a:rPr>
              <a:pPr/>
              <a:t>3.6.2012</a:t>
            </a:fld>
            <a:endParaRPr lang="cs-CZ">
              <a:solidFill>
                <a:srgbClr val="B83D68">
                  <a:shade val="75000"/>
                </a:srgbClr>
              </a:solidFill>
            </a:endParaRPr>
          </a:p>
        </p:txBody>
      </p:sp>
      <p:sp>
        <p:nvSpPr>
          <p:cNvPr id="19" name="Zástupný symbol pro zápatí 18"/>
          <p:cNvSpPr>
            <a:spLocks noGrp="1"/>
          </p:cNvSpPr>
          <p:nvPr>
            <p:ph type="ftr" sz="quarter" idx="11"/>
          </p:nvPr>
        </p:nvSpPr>
        <p:spPr>
          <a:xfrm>
            <a:off x="3581400" y="76200"/>
            <a:ext cx="2895600" cy="288925"/>
          </a:xfrm>
        </p:spPr>
        <p:txBody>
          <a:bodyPr/>
          <a:lstStyle/>
          <a:p>
            <a:endParaRPr lang="cs-CZ">
              <a:solidFill>
                <a:srgbClr val="B83D68">
                  <a:shade val="75000"/>
                </a:srgbClr>
              </a:solidFill>
            </a:endParaRPr>
          </a:p>
        </p:txBody>
      </p:sp>
      <p:sp>
        <p:nvSpPr>
          <p:cNvPr id="16" name="Zástupný symbol pro číslo snímku 15"/>
          <p:cNvSpPr>
            <a:spLocks noGrp="1"/>
          </p:cNvSpPr>
          <p:nvPr>
            <p:ph type="sldNum" sz="quarter" idx="12"/>
          </p:nvPr>
        </p:nvSpPr>
        <p:spPr>
          <a:xfrm>
            <a:off x="8229600" y="6473952"/>
            <a:ext cx="758952" cy="246888"/>
          </a:xfrm>
        </p:spPr>
        <p:txBody>
          <a:bodyPr/>
          <a:lstStyle/>
          <a:p>
            <a:fld id="{F66C6D24-7BCF-49E3-BD28-05809F725491}" type="slidenum">
              <a:rPr lang="cs-CZ" smtClean="0">
                <a:solidFill>
                  <a:srgbClr val="B83D68">
                    <a:shade val="75000"/>
                  </a:srgbClr>
                </a:solidFill>
              </a:rPr>
              <a:pPr/>
              <a:t>‹#›</a:t>
            </a:fld>
            <a:endParaRPr lang="cs-CZ">
              <a:solidFill>
                <a:srgbClr val="B83D68">
                  <a:shade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84539874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36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Záhlaví části"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Přímá spojnice 6"/>
          <p:cNvSpPr>
            <a:spLocks noChangeShapeType="1"/>
          </p:cNvSpPr>
          <p:nvPr/>
        </p:nvSpPr>
        <p:spPr bwMode="auto">
          <a:xfrm>
            <a:off x="514350" y="3444902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lang="en-US">
              <a:solidFill>
                <a:prstClr val="white"/>
              </a:solidFill>
            </a:endParaRPr>
          </a:p>
        </p:txBody>
      </p:sp>
      <p:sp>
        <p:nvSpPr>
          <p:cNvPr id="6" name="Zástupný symbol pro text 5"/>
          <p:cNvSpPr>
            <a:spLocks noGrp="1"/>
          </p:cNvSpPr>
          <p:nvPr>
            <p:ph type="body" idx="1"/>
          </p:nvPr>
        </p:nvSpPr>
        <p:spPr>
          <a:xfrm>
            <a:off x="381000" y="1676400"/>
            <a:ext cx="8458200" cy="1219200"/>
          </a:xfrm>
        </p:spPr>
        <p:txBody>
          <a:bodyPr anchor="b"/>
          <a:lstStyle>
            <a:lvl1pPr marL="0" indent="0" algn="r">
              <a:buNone/>
              <a:defRPr sz="2000">
                <a:solidFill>
                  <a:schemeClr val="tx2">
                    <a:shade val="75000"/>
                  </a:schemeClr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19" name="Zástupný symbol pro datum 18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73F26F9-779B-4151-8FF3-071E8728D775}" type="datetimeFigureOut">
              <a:rPr lang="cs-CZ" smtClean="0">
                <a:solidFill>
                  <a:srgbClr val="B83D68">
                    <a:shade val="75000"/>
                  </a:srgbClr>
                </a:solidFill>
              </a:rPr>
              <a:pPr/>
              <a:t>3.6.2012</a:t>
            </a:fld>
            <a:endParaRPr lang="cs-CZ">
              <a:solidFill>
                <a:srgbClr val="B83D68">
                  <a:shade val="75000"/>
                </a:srgbClr>
              </a:solidFill>
            </a:endParaRPr>
          </a:p>
        </p:txBody>
      </p:sp>
      <p:sp>
        <p:nvSpPr>
          <p:cNvPr id="11" name="Zástupný symbol pro zápatí 10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srgbClr val="B83D68">
                  <a:shade val="75000"/>
                </a:srgbClr>
              </a:solidFill>
            </a:endParaRPr>
          </a:p>
        </p:txBody>
      </p:sp>
      <p:sp>
        <p:nvSpPr>
          <p:cNvPr id="16" name="Zástupný symbol pro číslo snímku 1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66C6D24-7BCF-49E3-BD28-05809F725491}" type="slidenum">
              <a:rPr lang="cs-CZ" smtClean="0">
                <a:solidFill>
                  <a:srgbClr val="B83D68">
                    <a:shade val="75000"/>
                  </a:srgbClr>
                </a:solidFill>
              </a:rPr>
              <a:pPr/>
              <a:t>‹#›</a:t>
            </a:fld>
            <a:endParaRPr lang="cs-CZ">
              <a:solidFill>
                <a:srgbClr val="B83D68">
                  <a:shade val="75000"/>
                </a:srgbClr>
              </a:solidFill>
            </a:endParaRPr>
          </a:p>
        </p:txBody>
      </p:sp>
      <p:sp>
        <p:nvSpPr>
          <p:cNvPr id="8" name="Nadpis 7"/>
          <p:cNvSpPr>
            <a:spLocks noGrp="1"/>
          </p:cNvSpPr>
          <p:nvPr>
            <p:ph type="title"/>
          </p:nvPr>
        </p:nvSpPr>
        <p:spPr>
          <a:xfrm>
            <a:off x="180475" y="2947085"/>
            <a:ext cx="8686800" cy="1184825"/>
          </a:xfrm>
        </p:spPr>
        <p:txBody>
          <a:bodyPr rtlCol="0" anchor="t"/>
          <a:lstStyle>
            <a:lvl1pPr algn="r">
              <a:defRPr/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</p:spTree>
    <p:extLst>
      <p:ext uri="{BB962C8B-B14F-4D97-AF65-F5344CB8AC3E}">
        <p14:creationId xmlns:p14="http://schemas.microsoft.com/office/powerpoint/2010/main" val="890377180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37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Nadpis 19"/>
          <p:cNvSpPr>
            <a:spLocks noGrp="1"/>
          </p:cNvSpPr>
          <p:nvPr>
            <p:ph type="title"/>
          </p:nvPr>
        </p:nvSpPr>
        <p:spPr>
          <a:xfrm>
            <a:off x="301752" y="457200"/>
            <a:ext cx="8686800" cy="841248"/>
          </a:xfrm>
        </p:spPr>
        <p:txBody>
          <a:bodyPr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14" name="Zástupný symbol pro obsah 13"/>
          <p:cNvSpPr>
            <a:spLocks noGrp="1"/>
          </p:cNvSpPr>
          <p:nvPr>
            <p:ph sz="half" idx="1"/>
          </p:nvPr>
        </p:nvSpPr>
        <p:spPr>
          <a:xfrm>
            <a:off x="304800" y="1600200"/>
            <a:ext cx="4191000" cy="47244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13" name="Zástupný symbol pro obsah 12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343400" cy="47244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21" name="Zástupný symbol pro datum 20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73F26F9-779B-4151-8FF3-071E8728D775}" type="datetimeFigureOut">
              <a:rPr lang="cs-CZ" smtClean="0">
                <a:solidFill>
                  <a:srgbClr val="B83D68">
                    <a:shade val="75000"/>
                  </a:srgbClr>
                </a:solidFill>
              </a:rPr>
              <a:pPr/>
              <a:t>3.6.2012</a:t>
            </a:fld>
            <a:endParaRPr lang="cs-CZ">
              <a:solidFill>
                <a:srgbClr val="B83D68">
                  <a:shade val="75000"/>
                </a:srgbClr>
              </a:solidFill>
            </a:endParaRPr>
          </a:p>
        </p:txBody>
      </p:sp>
      <p:sp>
        <p:nvSpPr>
          <p:cNvPr id="10" name="Zástupný symbol pro zápatí 9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srgbClr val="B83D68">
                  <a:shade val="75000"/>
                </a:srgbClr>
              </a:solidFill>
            </a:endParaRPr>
          </a:p>
        </p:txBody>
      </p:sp>
      <p:sp>
        <p:nvSpPr>
          <p:cNvPr id="31" name="Zástupný symbol pro číslo snímku 30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66C6D24-7BCF-49E3-BD28-05809F725491}" type="slidenum">
              <a:rPr lang="cs-CZ" smtClean="0">
                <a:solidFill>
                  <a:srgbClr val="B83D68">
                    <a:shade val="75000"/>
                  </a:srgbClr>
                </a:solidFill>
              </a:rPr>
              <a:pPr/>
              <a:t>‹#›</a:t>
            </a:fld>
            <a:endParaRPr lang="cs-CZ">
              <a:solidFill>
                <a:srgbClr val="B83D68">
                  <a:shade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82755689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3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" name="Nadpis 28"/>
          <p:cNvSpPr>
            <a:spLocks noGrp="1"/>
          </p:cNvSpPr>
          <p:nvPr>
            <p:ph type="title"/>
          </p:nvPr>
        </p:nvSpPr>
        <p:spPr>
          <a:xfrm>
            <a:off x="304800" y="5410200"/>
            <a:ext cx="8610600" cy="882650"/>
          </a:xfrm>
        </p:spPr>
        <p:txBody>
          <a:bodyPr anchor="ctr"/>
          <a:lstStyle>
            <a:lvl1pPr>
              <a:defRPr/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13" name="Zástupný symbol pro text 12"/>
          <p:cNvSpPr>
            <a:spLocks noGrp="1"/>
          </p:cNvSpPr>
          <p:nvPr>
            <p:ph type="body" idx="1"/>
          </p:nvPr>
        </p:nvSpPr>
        <p:spPr>
          <a:xfrm>
            <a:off x="281444" y="666750"/>
            <a:ext cx="4290556" cy="639762"/>
          </a:xfrm>
        </p:spPr>
        <p:txBody>
          <a:bodyPr anchor="ctr"/>
          <a:lstStyle>
            <a:lvl1pPr marL="0" indent="0">
              <a:buNone/>
              <a:defRPr sz="1800" b="0" cap="all" baseline="0">
                <a:solidFill>
                  <a:schemeClr val="accent1">
                    <a:shade val="50000"/>
                  </a:schemeClr>
                </a:solidFill>
                <a:latin typeface="+mj-lt"/>
                <a:ea typeface="+mj-ea"/>
                <a:cs typeface="+mj-cs"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25" name="Zástupný symbol pro text 24"/>
          <p:cNvSpPr>
            <a:spLocks noGrp="1"/>
          </p:cNvSpPr>
          <p:nvPr>
            <p:ph type="body" sz="half" idx="3"/>
          </p:nvPr>
        </p:nvSpPr>
        <p:spPr>
          <a:xfrm>
            <a:off x="4645025" y="666750"/>
            <a:ext cx="4292241" cy="639762"/>
          </a:xfrm>
        </p:spPr>
        <p:txBody>
          <a:bodyPr anchor="ctr"/>
          <a:lstStyle>
            <a:lvl1pPr marL="0" indent="0">
              <a:buNone/>
              <a:defRPr sz="1800" b="0" cap="all" baseline="0">
                <a:solidFill>
                  <a:schemeClr val="accent1">
                    <a:shade val="50000"/>
                  </a:schemeClr>
                </a:solidFill>
                <a:latin typeface="+mj-lt"/>
                <a:ea typeface="+mj-ea"/>
                <a:cs typeface="+mj-cs"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quarter" idx="2"/>
          </p:nvPr>
        </p:nvSpPr>
        <p:spPr>
          <a:xfrm>
            <a:off x="281444" y="1316037"/>
            <a:ext cx="4290556" cy="394176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28" name="Zástupný symbol pro obsah 27"/>
          <p:cNvSpPr>
            <a:spLocks noGrp="1"/>
          </p:cNvSpPr>
          <p:nvPr>
            <p:ph sz="quarter" idx="4"/>
          </p:nvPr>
        </p:nvSpPr>
        <p:spPr>
          <a:xfrm>
            <a:off x="4648730" y="1316037"/>
            <a:ext cx="4288536" cy="394176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10" name="Zástupný symbol pro datum 9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73F26F9-779B-4151-8FF3-071E8728D775}" type="datetimeFigureOut">
              <a:rPr lang="cs-CZ" smtClean="0">
                <a:solidFill>
                  <a:srgbClr val="B83D68">
                    <a:shade val="75000"/>
                  </a:srgbClr>
                </a:solidFill>
              </a:rPr>
              <a:pPr/>
              <a:t>3.6.2012</a:t>
            </a:fld>
            <a:endParaRPr lang="cs-CZ">
              <a:solidFill>
                <a:srgbClr val="B83D68">
                  <a:shade val="75000"/>
                </a:srgbClr>
              </a:solidFill>
            </a:endParaRPr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srgbClr val="B83D68">
                  <a:shade val="75000"/>
                </a:srgbClr>
              </a:solidFill>
            </a:endParaRPr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>
          <a:xfrm>
            <a:off x="8229600" y="6477000"/>
            <a:ext cx="762000" cy="246888"/>
          </a:xfrm>
        </p:spPr>
        <p:txBody>
          <a:bodyPr/>
          <a:lstStyle/>
          <a:p>
            <a:fld id="{F66C6D24-7BCF-49E3-BD28-05809F725491}" type="slidenum">
              <a:rPr lang="cs-CZ" smtClean="0">
                <a:solidFill>
                  <a:srgbClr val="B83D68">
                    <a:shade val="75000"/>
                  </a:srgbClr>
                </a:solidFill>
              </a:rPr>
              <a:pPr/>
              <a:t>‹#›</a:t>
            </a:fld>
            <a:endParaRPr lang="cs-CZ">
              <a:solidFill>
                <a:srgbClr val="B83D68">
                  <a:shade val="75000"/>
                </a:srgbClr>
              </a:solidFill>
            </a:endParaRPr>
          </a:p>
        </p:txBody>
      </p:sp>
      <p:sp>
        <p:nvSpPr>
          <p:cNvPr id="11" name="Přímá spojnice 10"/>
          <p:cNvSpPr>
            <a:spLocks noChangeShapeType="1"/>
          </p:cNvSpPr>
          <p:nvPr/>
        </p:nvSpPr>
        <p:spPr bwMode="auto">
          <a:xfrm>
            <a:off x="514350" y="6019800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81044902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39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" name="Nadpis 29"/>
          <p:cNvSpPr>
            <a:spLocks noGrp="1"/>
          </p:cNvSpPr>
          <p:nvPr>
            <p:ph type="title"/>
          </p:nvPr>
        </p:nvSpPr>
        <p:spPr>
          <a:xfrm>
            <a:off x="301752" y="457200"/>
            <a:ext cx="8686800" cy="841248"/>
          </a:xfrm>
        </p:spPr>
        <p:txBody>
          <a:bodyPr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12" name="Zástupný symbol pro datum 1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73F26F9-779B-4151-8FF3-071E8728D775}" type="datetimeFigureOut">
              <a:rPr lang="cs-CZ" smtClean="0">
                <a:solidFill>
                  <a:srgbClr val="B83D68">
                    <a:shade val="75000"/>
                  </a:srgbClr>
                </a:solidFill>
              </a:rPr>
              <a:pPr/>
              <a:t>3.6.2012</a:t>
            </a:fld>
            <a:endParaRPr lang="cs-CZ">
              <a:solidFill>
                <a:srgbClr val="B83D68">
                  <a:shade val="75000"/>
                </a:srgbClr>
              </a:solidFill>
            </a:endParaRPr>
          </a:p>
        </p:txBody>
      </p:sp>
      <p:sp>
        <p:nvSpPr>
          <p:cNvPr id="21" name="Zástupný symbol pro zápatí 20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srgbClr val="B83D68">
                  <a:shade val="75000"/>
                </a:srgbClr>
              </a:solidFill>
            </a:endParaRPr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66C6D24-7BCF-49E3-BD28-05809F725491}" type="slidenum">
              <a:rPr lang="cs-CZ" smtClean="0">
                <a:solidFill>
                  <a:srgbClr val="B83D68">
                    <a:shade val="75000"/>
                  </a:srgbClr>
                </a:solidFill>
              </a:rPr>
              <a:pPr/>
              <a:t>‹#›</a:t>
            </a:fld>
            <a:endParaRPr lang="cs-CZ">
              <a:solidFill>
                <a:srgbClr val="B83D68">
                  <a:shade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62342623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40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73F26F9-779B-4151-8FF3-071E8728D775}" type="datetimeFigureOut">
              <a:rPr lang="cs-CZ" smtClean="0">
                <a:solidFill>
                  <a:srgbClr val="B83D68">
                    <a:shade val="75000"/>
                  </a:srgbClr>
                </a:solidFill>
              </a:rPr>
              <a:pPr/>
              <a:t>3.6.2012</a:t>
            </a:fld>
            <a:endParaRPr lang="cs-CZ">
              <a:solidFill>
                <a:srgbClr val="B83D68">
                  <a:shade val="75000"/>
                </a:srgbClr>
              </a:solidFill>
            </a:endParaRPr>
          </a:p>
        </p:txBody>
      </p:sp>
      <p:sp>
        <p:nvSpPr>
          <p:cNvPr id="24" name="Zástupný symbol pro zápatí 2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srgbClr val="B83D68">
                  <a:shade val="75000"/>
                </a:srgbClr>
              </a:solidFill>
            </a:endParaRPr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66C6D24-7BCF-49E3-BD28-05809F725491}" type="slidenum">
              <a:rPr lang="cs-CZ" smtClean="0">
                <a:solidFill>
                  <a:srgbClr val="B83D68">
                    <a:shade val="75000"/>
                  </a:srgbClr>
                </a:solidFill>
              </a:rPr>
              <a:pPr/>
              <a:t>‹#›</a:t>
            </a:fld>
            <a:endParaRPr lang="cs-CZ">
              <a:solidFill>
                <a:srgbClr val="B83D68">
                  <a:shade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20425419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4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Přímá spojnice 7"/>
          <p:cNvSpPr>
            <a:spLocks noChangeShapeType="1"/>
          </p:cNvSpPr>
          <p:nvPr/>
        </p:nvSpPr>
        <p:spPr bwMode="auto">
          <a:xfrm>
            <a:off x="514350" y="5849117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lang="en-US">
              <a:solidFill>
                <a:prstClr val="black"/>
              </a:solidFill>
            </a:endParaRPr>
          </a:p>
        </p:txBody>
      </p:sp>
      <p:sp>
        <p:nvSpPr>
          <p:cNvPr id="12" name="Nadpis 11"/>
          <p:cNvSpPr>
            <a:spLocks noGrp="1"/>
          </p:cNvSpPr>
          <p:nvPr>
            <p:ph type="title"/>
          </p:nvPr>
        </p:nvSpPr>
        <p:spPr>
          <a:xfrm>
            <a:off x="457200" y="5486400"/>
            <a:ext cx="8458200" cy="520700"/>
          </a:xfrm>
        </p:spPr>
        <p:txBody>
          <a:bodyPr anchor="ctr"/>
          <a:lstStyle>
            <a:lvl1pPr algn="l">
              <a:buNone/>
              <a:defRPr sz="2000" b="1"/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26" name="Zástupný symbol pro text 25"/>
          <p:cNvSpPr>
            <a:spLocks noGrp="1"/>
          </p:cNvSpPr>
          <p:nvPr>
            <p:ph type="body" idx="2"/>
          </p:nvPr>
        </p:nvSpPr>
        <p:spPr>
          <a:xfrm>
            <a:off x="457200" y="609600"/>
            <a:ext cx="3008313" cy="4800600"/>
          </a:xfrm>
        </p:spPr>
        <p:txBody>
          <a:bodyPr/>
          <a:lstStyle>
            <a:lvl1pPr marL="0" indent="0">
              <a:buNone/>
              <a:defRPr sz="14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14" name="Zástupný symbol pro obsah 13"/>
          <p:cNvSpPr>
            <a:spLocks noGrp="1"/>
          </p:cNvSpPr>
          <p:nvPr>
            <p:ph sz="half" idx="1"/>
          </p:nvPr>
        </p:nvSpPr>
        <p:spPr>
          <a:xfrm>
            <a:off x="3575050" y="609600"/>
            <a:ext cx="5340350" cy="4800600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25" name="Zástupný symbol pro datum 2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73F26F9-779B-4151-8FF3-071E8728D775}" type="datetimeFigureOut">
              <a:rPr lang="cs-CZ" smtClean="0">
                <a:solidFill>
                  <a:srgbClr val="B83D68">
                    <a:shade val="75000"/>
                  </a:srgbClr>
                </a:solidFill>
              </a:rPr>
              <a:pPr/>
              <a:t>3.6.2012</a:t>
            </a:fld>
            <a:endParaRPr lang="cs-CZ">
              <a:solidFill>
                <a:srgbClr val="B83D68">
                  <a:shade val="75000"/>
                </a:srgbClr>
              </a:solidFill>
            </a:endParaRPr>
          </a:p>
        </p:txBody>
      </p:sp>
      <p:sp>
        <p:nvSpPr>
          <p:cNvPr id="29" name="Zástupný symbol pro zápatí 28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srgbClr val="B83D68">
                  <a:shade val="75000"/>
                </a:srgbClr>
              </a:solidFill>
            </a:endParaRPr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66C6D24-7BCF-49E3-BD28-05809F725491}" type="slidenum">
              <a:rPr lang="cs-CZ" smtClean="0">
                <a:solidFill>
                  <a:srgbClr val="B83D68">
                    <a:shade val="75000"/>
                  </a:srgbClr>
                </a:solidFill>
              </a:rPr>
              <a:pPr/>
              <a:t>‹#›</a:t>
            </a:fld>
            <a:endParaRPr lang="cs-CZ">
              <a:solidFill>
                <a:srgbClr val="B83D68">
                  <a:shade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72279634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4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Zástupný symbol pro obrázek 12"/>
          <p:cNvSpPr>
            <a:spLocks noGrp="1"/>
          </p:cNvSpPr>
          <p:nvPr>
            <p:ph type="pic" idx="1"/>
          </p:nvPr>
        </p:nvSpPr>
        <p:spPr>
          <a:xfrm>
            <a:off x="3505200" y="616634"/>
            <a:ext cx="5029200" cy="3657600"/>
          </a:xfrm>
          <a:solidFill>
            <a:schemeClr val="bg1"/>
          </a:solidFill>
          <a:ln w="6350">
            <a:solidFill>
              <a:schemeClr val="accent1"/>
            </a:solidFill>
          </a:ln>
          <a:effectLst>
            <a:reflection blurRad="1000" stA="49000" endA="500" endPos="10000" dist="900" dir="5400000" sy="-90000" algn="bl" rotWithShape="0"/>
          </a:effectLst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cs-CZ" smtClean="0"/>
              <a:t>Kliknutím na ikonu přidáte obrázek.</a:t>
            </a:r>
            <a:endParaRPr kumimoji="0" lang="en-US" dirty="0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73F26F9-779B-4151-8FF3-071E8728D775}" type="datetimeFigureOut">
              <a:rPr lang="cs-CZ" smtClean="0">
                <a:solidFill>
                  <a:srgbClr val="B83D68">
                    <a:shade val="75000"/>
                  </a:srgbClr>
                </a:solidFill>
              </a:rPr>
              <a:pPr/>
              <a:t>3.6.2012</a:t>
            </a:fld>
            <a:endParaRPr lang="cs-CZ">
              <a:solidFill>
                <a:srgbClr val="B83D68">
                  <a:shade val="75000"/>
                </a:srgbClr>
              </a:solidFill>
            </a:endParaRPr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srgbClr val="B83D68">
                  <a:shade val="75000"/>
                </a:srgbClr>
              </a:solidFill>
            </a:endParaRPr>
          </a:p>
        </p:txBody>
      </p:sp>
      <p:sp>
        <p:nvSpPr>
          <p:cNvPr id="31" name="Zástupný symbol pro číslo snímku 30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66C6D24-7BCF-49E3-BD28-05809F725491}" type="slidenum">
              <a:rPr lang="cs-CZ" smtClean="0">
                <a:solidFill>
                  <a:srgbClr val="B83D68">
                    <a:shade val="75000"/>
                  </a:srgbClr>
                </a:solidFill>
              </a:rPr>
              <a:pPr/>
              <a:t>‹#›</a:t>
            </a:fld>
            <a:endParaRPr lang="cs-CZ">
              <a:solidFill>
                <a:srgbClr val="B83D68">
                  <a:shade val="75000"/>
                </a:srgbClr>
              </a:solidFill>
            </a:endParaRPr>
          </a:p>
        </p:txBody>
      </p:sp>
      <p:sp>
        <p:nvSpPr>
          <p:cNvPr id="17" name="Nadpis 16"/>
          <p:cNvSpPr>
            <a:spLocks noGrp="1"/>
          </p:cNvSpPr>
          <p:nvPr>
            <p:ph type="title"/>
          </p:nvPr>
        </p:nvSpPr>
        <p:spPr>
          <a:xfrm>
            <a:off x="381000" y="4993760"/>
            <a:ext cx="5867400" cy="522288"/>
          </a:xfrm>
        </p:spPr>
        <p:txBody>
          <a:bodyPr anchor="ctr"/>
          <a:lstStyle>
            <a:lvl1pPr algn="l">
              <a:buNone/>
              <a:defRPr sz="2000" b="1"/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26" name="Zástupný symbol pro text 25"/>
          <p:cNvSpPr>
            <a:spLocks noGrp="1"/>
          </p:cNvSpPr>
          <p:nvPr>
            <p:ph type="body" sz="half" idx="2"/>
          </p:nvPr>
        </p:nvSpPr>
        <p:spPr>
          <a:xfrm>
            <a:off x="381000" y="5533218"/>
            <a:ext cx="5867400" cy="768350"/>
          </a:xfrm>
        </p:spPr>
        <p:txBody>
          <a:bodyPr lIns="109728" tIns="0"/>
          <a:lstStyle>
            <a:lvl1pPr marL="0" indent="0">
              <a:buNone/>
              <a:defRPr sz="14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</p:spTree>
    <p:extLst>
      <p:ext uri="{BB962C8B-B14F-4D97-AF65-F5344CB8AC3E}">
        <p14:creationId xmlns:p14="http://schemas.microsoft.com/office/powerpoint/2010/main" val="127288458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4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73F26F9-779B-4151-8FF3-071E8728D775}" type="datetimeFigureOut">
              <a:rPr lang="cs-CZ" smtClean="0">
                <a:solidFill>
                  <a:srgbClr val="B83D68">
                    <a:shade val="75000"/>
                  </a:srgbClr>
                </a:solidFill>
              </a:rPr>
              <a:pPr/>
              <a:t>3.6.2012</a:t>
            </a:fld>
            <a:endParaRPr lang="cs-CZ">
              <a:solidFill>
                <a:srgbClr val="B83D68">
                  <a:shade val="75000"/>
                </a:srgbClr>
              </a:solidFill>
            </a:endParaRPr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srgbClr val="B83D68">
                  <a:shade val="75000"/>
                </a:srgbClr>
              </a:solidFill>
            </a:endParaRPr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66C6D24-7BCF-49E3-BD28-05809F725491}" type="slidenum">
              <a:rPr lang="cs-CZ" smtClean="0">
                <a:solidFill>
                  <a:srgbClr val="B83D68">
                    <a:shade val="75000"/>
                  </a:srgbClr>
                </a:solidFill>
              </a:rPr>
              <a:pPr/>
              <a:t>‹#›</a:t>
            </a:fld>
            <a:endParaRPr lang="cs-CZ">
              <a:solidFill>
                <a:srgbClr val="B83D68">
                  <a:shade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11468655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4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858000" y="549276"/>
            <a:ext cx="1828800" cy="5851525"/>
          </a:xfrm>
        </p:spPr>
        <p:txBody>
          <a:bodyPr vert="eaVert"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549276"/>
            <a:ext cx="6248400" cy="5851525"/>
          </a:xfrm>
        </p:spPr>
        <p:txBody>
          <a:bodyPr vert="eaVert"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73F26F9-779B-4151-8FF3-071E8728D775}" type="datetimeFigureOut">
              <a:rPr lang="cs-CZ" smtClean="0">
                <a:solidFill>
                  <a:srgbClr val="B83D68">
                    <a:shade val="75000"/>
                  </a:srgbClr>
                </a:solidFill>
              </a:rPr>
              <a:pPr/>
              <a:t>3.6.2012</a:t>
            </a:fld>
            <a:endParaRPr lang="cs-CZ">
              <a:solidFill>
                <a:srgbClr val="B83D68">
                  <a:shade val="75000"/>
                </a:srgbClr>
              </a:solidFill>
            </a:endParaRPr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srgbClr val="B83D68">
                  <a:shade val="75000"/>
                </a:srgbClr>
              </a:solidFill>
            </a:endParaRPr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66C6D24-7BCF-49E3-BD28-05809F725491}" type="slidenum">
              <a:rPr lang="cs-CZ" smtClean="0">
                <a:solidFill>
                  <a:srgbClr val="B83D68">
                    <a:shade val="75000"/>
                  </a:srgbClr>
                </a:solidFill>
              </a:rPr>
              <a:pPr/>
              <a:t>‹#›</a:t>
            </a:fld>
            <a:endParaRPr lang="cs-CZ">
              <a:solidFill>
                <a:srgbClr val="B83D68">
                  <a:shade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43421138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4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Přímá spojnice 6"/>
          <p:cNvSpPr>
            <a:spLocks noChangeShapeType="1"/>
          </p:cNvSpPr>
          <p:nvPr/>
        </p:nvSpPr>
        <p:spPr bwMode="auto">
          <a:xfrm>
            <a:off x="514350" y="5349902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lang="en-US">
              <a:solidFill>
                <a:prstClr val="black"/>
              </a:solidFill>
            </a:endParaRPr>
          </a:p>
        </p:txBody>
      </p:sp>
      <p:sp>
        <p:nvSpPr>
          <p:cNvPr id="29" name="Nadpis 28"/>
          <p:cNvSpPr>
            <a:spLocks noGrp="1"/>
          </p:cNvSpPr>
          <p:nvPr>
            <p:ph type="ctrTitle"/>
          </p:nvPr>
        </p:nvSpPr>
        <p:spPr>
          <a:xfrm>
            <a:off x="381000" y="4853411"/>
            <a:ext cx="8458200" cy="1222375"/>
          </a:xfrm>
        </p:spPr>
        <p:txBody>
          <a:bodyPr anchor="t"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9" name="Podnadpis 8"/>
          <p:cNvSpPr>
            <a:spLocks noGrp="1"/>
          </p:cNvSpPr>
          <p:nvPr>
            <p:ph type="subTitle" idx="1"/>
          </p:nvPr>
        </p:nvSpPr>
        <p:spPr>
          <a:xfrm>
            <a:off x="381000" y="3886200"/>
            <a:ext cx="8458200" cy="914400"/>
          </a:xfrm>
        </p:spPr>
        <p:txBody>
          <a:bodyPr anchor="b"/>
          <a:lstStyle>
            <a:lvl1pPr marL="0" indent="0" algn="l">
              <a:buNone/>
              <a:defRPr sz="2400">
                <a:solidFill>
                  <a:schemeClr val="tx2">
                    <a:shade val="75000"/>
                  </a:schemeClr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cs-CZ" smtClean="0"/>
              <a:t>Kliknutím lze upravit styl předlohy.</a:t>
            </a:r>
            <a:endParaRPr kumimoji="0" lang="en-US"/>
          </a:p>
        </p:txBody>
      </p:sp>
      <p:sp>
        <p:nvSpPr>
          <p:cNvPr id="16" name="Zástupný symbol pro datum 1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73F26F9-779B-4151-8FF3-071E8728D775}" type="datetimeFigureOut">
              <a:rPr lang="cs-CZ" smtClean="0">
                <a:solidFill>
                  <a:srgbClr val="B83D68">
                    <a:shade val="75000"/>
                  </a:srgbClr>
                </a:solidFill>
              </a:rPr>
              <a:pPr/>
              <a:t>3.6.2012</a:t>
            </a:fld>
            <a:endParaRPr lang="cs-CZ">
              <a:solidFill>
                <a:srgbClr val="B83D68">
                  <a:shade val="75000"/>
                </a:srgbClr>
              </a:solidFill>
            </a:endParaRPr>
          </a:p>
        </p:txBody>
      </p:sp>
      <p:sp>
        <p:nvSpPr>
          <p:cNvPr id="2" name="Zástupný symbol pro zápatí 1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srgbClr val="B83D68">
                  <a:shade val="75000"/>
                </a:srgbClr>
              </a:solidFill>
            </a:endParaRPr>
          </a:p>
        </p:txBody>
      </p:sp>
      <p:sp>
        <p:nvSpPr>
          <p:cNvPr id="15" name="Zástupný symbol pro číslo snímku 14"/>
          <p:cNvSpPr>
            <a:spLocks noGrp="1"/>
          </p:cNvSpPr>
          <p:nvPr>
            <p:ph type="sldNum" sz="quarter" idx="12"/>
          </p:nvPr>
        </p:nvSpPr>
        <p:spPr>
          <a:xfrm>
            <a:off x="8229600" y="6473952"/>
            <a:ext cx="758952" cy="246888"/>
          </a:xfrm>
        </p:spPr>
        <p:txBody>
          <a:bodyPr/>
          <a:lstStyle/>
          <a:p>
            <a:fld id="{F66C6D24-7BCF-49E3-BD28-05809F725491}" type="slidenum">
              <a:rPr lang="cs-CZ" smtClean="0">
                <a:solidFill>
                  <a:srgbClr val="B83D68">
                    <a:shade val="75000"/>
                  </a:srgbClr>
                </a:solidFill>
              </a:rPr>
              <a:pPr/>
              <a:t>‹#›</a:t>
            </a:fld>
            <a:endParaRPr lang="cs-CZ">
              <a:solidFill>
                <a:srgbClr val="B83D68">
                  <a:shade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09235339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46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Nadpis 2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27" name="Zástupný symbol pro obsah 26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25" name="Zástupný symbol pro datum 2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73F26F9-779B-4151-8FF3-071E8728D775}" type="datetimeFigureOut">
              <a:rPr lang="cs-CZ" smtClean="0">
                <a:solidFill>
                  <a:srgbClr val="B83D68">
                    <a:shade val="75000"/>
                  </a:srgbClr>
                </a:solidFill>
              </a:rPr>
              <a:pPr/>
              <a:t>3.6.2012</a:t>
            </a:fld>
            <a:endParaRPr lang="cs-CZ">
              <a:solidFill>
                <a:srgbClr val="B83D68">
                  <a:shade val="75000"/>
                </a:srgbClr>
              </a:solidFill>
            </a:endParaRPr>
          </a:p>
        </p:txBody>
      </p:sp>
      <p:sp>
        <p:nvSpPr>
          <p:cNvPr id="19" name="Zástupný symbol pro zápatí 18"/>
          <p:cNvSpPr>
            <a:spLocks noGrp="1"/>
          </p:cNvSpPr>
          <p:nvPr>
            <p:ph type="ftr" sz="quarter" idx="11"/>
          </p:nvPr>
        </p:nvSpPr>
        <p:spPr>
          <a:xfrm>
            <a:off x="3581400" y="76200"/>
            <a:ext cx="2895600" cy="288925"/>
          </a:xfrm>
        </p:spPr>
        <p:txBody>
          <a:bodyPr/>
          <a:lstStyle/>
          <a:p>
            <a:endParaRPr lang="cs-CZ">
              <a:solidFill>
                <a:srgbClr val="B83D68">
                  <a:shade val="75000"/>
                </a:srgbClr>
              </a:solidFill>
            </a:endParaRPr>
          </a:p>
        </p:txBody>
      </p:sp>
      <p:sp>
        <p:nvSpPr>
          <p:cNvPr id="16" name="Zástupný symbol pro číslo snímku 15"/>
          <p:cNvSpPr>
            <a:spLocks noGrp="1"/>
          </p:cNvSpPr>
          <p:nvPr>
            <p:ph type="sldNum" sz="quarter" idx="12"/>
          </p:nvPr>
        </p:nvSpPr>
        <p:spPr>
          <a:xfrm>
            <a:off x="8229600" y="6473952"/>
            <a:ext cx="758952" cy="246888"/>
          </a:xfrm>
        </p:spPr>
        <p:txBody>
          <a:bodyPr/>
          <a:lstStyle/>
          <a:p>
            <a:fld id="{F66C6D24-7BCF-49E3-BD28-05809F725491}" type="slidenum">
              <a:rPr lang="cs-CZ" smtClean="0">
                <a:solidFill>
                  <a:srgbClr val="B83D68">
                    <a:shade val="75000"/>
                  </a:srgbClr>
                </a:solidFill>
              </a:rPr>
              <a:pPr/>
              <a:t>‹#›</a:t>
            </a:fld>
            <a:endParaRPr lang="cs-CZ">
              <a:solidFill>
                <a:srgbClr val="B83D68">
                  <a:shade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55117813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4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Záhlaví části"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Přímá spojnice 6"/>
          <p:cNvSpPr>
            <a:spLocks noChangeShapeType="1"/>
          </p:cNvSpPr>
          <p:nvPr/>
        </p:nvSpPr>
        <p:spPr bwMode="auto">
          <a:xfrm>
            <a:off x="514350" y="3444902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lang="en-US">
              <a:solidFill>
                <a:prstClr val="white"/>
              </a:solidFill>
            </a:endParaRPr>
          </a:p>
        </p:txBody>
      </p:sp>
      <p:sp>
        <p:nvSpPr>
          <p:cNvPr id="6" name="Zástupný symbol pro text 5"/>
          <p:cNvSpPr>
            <a:spLocks noGrp="1"/>
          </p:cNvSpPr>
          <p:nvPr>
            <p:ph type="body" idx="1"/>
          </p:nvPr>
        </p:nvSpPr>
        <p:spPr>
          <a:xfrm>
            <a:off x="381000" y="1676400"/>
            <a:ext cx="8458200" cy="1219200"/>
          </a:xfrm>
        </p:spPr>
        <p:txBody>
          <a:bodyPr anchor="b"/>
          <a:lstStyle>
            <a:lvl1pPr marL="0" indent="0" algn="r">
              <a:buNone/>
              <a:defRPr sz="2000">
                <a:solidFill>
                  <a:schemeClr val="tx2">
                    <a:shade val="75000"/>
                  </a:schemeClr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19" name="Zástupný symbol pro datum 18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73F26F9-779B-4151-8FF3-071E8728D775}" type="datetimeFigureOut">
              <a:rPr lang="cs-CZ" smtClean="0">
                <a:solidFill>
                  <a:srgbClr val="B83D68">
                    <a:shade val="75000"/>
                  </a:srgbClr>
                </a:solidFill>
              </a:rPr>
              <a:pPr/>
              <a:t>3.6.2012</a:t>
            </a:fld>
            <a:endParaRPr lang="cs-CZ">
              <a:solidFill>
                <a:srgbClr val="B83D68">
                  <a:shade val="75000"/>
                </a:srgbClr>
              </a:solidFill>
            </a:endParaRPr>
          </a:p>
        </p:txBody>
      </p:sp>
      <p:sp>
        <p:nvSpPr>
          <p:cNvPr id="11" name="Zástupný symbol pro zápatí 10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srgbClr val="B83D68">
                  <a:shade val="75000"/>
                </a:srgbClr>
              </a:solidFill>
            </a:endParaRPr>
          </a:p>
        </p:txBody>
      </p:sp>
      <p:sp>
        <p:nvSpPr>
          <p:cNvPr id="16" name="Zástupný symbol pro číslo snímku 1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66C6D24-7BCF-49E3-BD28-05809F725491}" type="slidenum">
              <a:rPr lang="cs-CZ" smtClean="0">
                <a:solidFill>
                  <a:srgbClr val="B83D68">
                    <a:shade val="75000"/>
                  </a:srgbClr>
                </a:solidFill>
              </a:rPr>
              <a:pPr/>
              <a:t>‹#›</a:t>
            </a:fld>
            <a:endParaRPr lang="cs-CZ">
              <a:solidFill>
                <a:srgbClr val="B83D68">
                  <a:shade val="75000"/>
                </a:srgbClr>
              </a:solidFill>
            </a:endParaRPr>
          </a:p>
        </p:txBody>
      </p:sp>
      <p:sp>
        <p:nvSpPr>
          <p:cNvPr id="8" name="Nadpis 7"/>
          <p:cNvSpPr>
            <a:spLocks noGrp="1"/>
          </p:cNvSpPr>
          <p:nvPr>
            <p:ph type="title"/>
          </p:nvPr>
        </p:nvSpPr>
        <p:spPr>
          <a:xfrm>
            <a:off x="180475" y="2947085"/>
            <a:ext cx="8686800" cy="1184825"/>
          </a:xfrm>
        </p:spPr>
        <p:txBody>
          <a:bodyPr rtlCol="0" anchor="t"/>
          <a:lstStyle>
            <a:lvl1pPr algn="r">
              <a:defRPr/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</p:spTree>
    <p:extLst>
      <p:ext uri="{BB962C8B-B14F-4D97-AF65-F5344CB8AC3E}">
        <p14:creationId xmlns:p14="http://schemas.microsoft.com/office/powerpoint/2010/main" val="3871135163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48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Nadpis 19"/>
          <p:cNvSpPr>
            <a:spLocks noGrp="1"/>
          </p:cNvSpPr>
          <p:nvPr>
            <p:ph type="title"/>
          </p:nvPr>
        </p:nvSpPr>
        <p:spPr>
          <a:xfrm>
            <a:off x="301752" y="457200"/>
            <a:ext cx="8686800" cy="841248"/>
          </a:xfrm>
        </p:spPr>
        <p:txBody>
          <a:bodyPr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14" name="Zástupný symbol pro obsah 13"/>
          <p:cNvSpPr>
            <a:spLocks noGrp="1"/>
          </p:cNvSpPr>
          <p:nvPr>
            <p:ph sz="half" idx="1"/>
          </p:nvPr>
        </p:nvSpPr>
        <p:spPr>
          <a:xfrm>
            <a:off x="304800" y="1600200"/>
            <a:ext cx="4191000" cy="47244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13" name="Zástupný symbol pro obsah 12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343400" cy="47244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21" name="Zástupný symbol pro datum 20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73F26F9-779B-4151-8FF3-071E8728D775}" type="datetimeFigureOut">
              <a:rPr lang="cs-CZ" smtClean="0">
                <a:solidFill>
                  <a:srgbClr val="B83D68">
                    <a:shade val="75000"/>
                  </a:srgbClr>
                </a:solidFill>
              </a:rPr>
              <a:pPr/>
              <a:t>3.6.2012</a:t>
            </a:fld>
            <a:endParaRPr lang="cs-CZ">
              <a:solidFill>
                <a:srgbClr val="B83D68">
                  <a:shade val="75000"/>
                </a:srgbClr>
              </a:solidFill>
            </a:endParaRPr>
          </a:p>
        </p:txBody>
      </p:sp>
      <p:sp>
        <p:nvSpPr>
          <p:cNvPr id="10" name="Zástupný symbol pro zápatí 9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srgbClr val="B83D68">
                  <a:shade val="75000"/>
                </a:srgbClr>
              </a:solidFill>
            </a:endParaRPr>
          </a:p>
        </p:txBody>
      </p:sp>
      <p:sp>
        <p:nvSpPr>
          <p:cNvPr id="31" name="Zástupný symbol pro číslo snímku 30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66C6D24-7BCF-49E3-BD28-05809F725491}" type="slidenum">
              <a:rPr lang="cs-CZ" smtClean="0">
                <a:solidFill>
                  <a:srgbClr val="B83D68">
                    <a:shade val="75000"/>
                  </a:srgbClr>
                </a:solidFill>
              </a:rPr>
              <a:pPr/>
              <a:t>‹#›</a:t>
            </a:fld>
            <a:endParaRPr lang="cs-CZ">
              <a:solidFill>
                <a:srgbClr val="B83D68">
                  <a:shade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17514208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4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" name="Nadpis 28"/>
          <p:cNvSpPr>
            <a:spLocks noGrp="1"/>
          </p:cNvSpPr>
          <p:nvPr>
            <p:ph type="title"/>
          </p:nvPr>
        </p:nvSpPr>
        <p:spPr>
          <a:xfrm>
            <a:off x="304800" y="5410200"/>
            <a:ext cx="8610600" cy="882650"/>
          </a:xfrm>
        </p:spPr>
        <p:txBody>
          <a:bodyPr anchor="ctr"/>
          <a:lstStyle>
            <a:lvl1pPr>
              <a:defRPr/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13" name="Zástupný symbol pro text 12"/>
          <p:cNvSpPr>
            <a:spLocks noGrp="1"/>
          </p:cNvSpPr>
          <p:nvPr>
            <p:ph type="body" idx="1"/>
          </p:nvPr>
        </p:nvSpPr>
        <p:spPr>
          <a:xfrm>
            <a:off x="281444" y="666750"/>
            <a:ext cx="4290556" cy="639762"/>
          </a:xfrm>
        </p:spPr>
        <p:txBody>
          <a:bodyPr anchor="ctr"/>
          <a:lstStyle>
            <a:lvl1pPr marL="0" indent="0">
              <a:buNone/>
              <a:defRPr sz="1800" b="0" cap="all" baseline="0">
                <a:solidFill>
                  <a:schemeClr val="accent1">
                    <a:shade val="50000"/>
                  </a:schemeClr>
                </a:solidFill>
                <a:latin typeface="+mj-lt"/>
                <a:ea typeface="+mj-ea"/>
                <a:cs typeface="+mj-cs"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25" name="Zástupný symbol pro text 24"/>
          <p:cNvSpPr>
            <a:spLocks noGrp="1"/>
          </p:cNvSpPr>
          <p:nvPr>
            <p:ph type="body" sz="half" idx="3"/>
          </p:nvPr>
        </p:nvSpPr>
        <p:spPr>
          <a:xfrm>
            <a:off x="4645025" y="666750"/>
            <a:ext cx="4292241" cy="639762"/>
          </a:xfrm>
        </p:spPr>
        <p:txBody>
          <a:bodyPr anchor="ctr"/>
          <a:lstStyle>
            <a:lvl1pPr marL="0" indent="0">
              <a:buNone/>
              <a:defRPr sz="1800" b="0" cap="all" baseline="0">
                <a:solidFill>
                  <a:schemeClr val="accent1">
                    <a:shade val="50000"/>
                  </a:schemeClr>
                </a:solidFill>
                <a:latin typeface="+mj-lt"/>
                <a:ea typeface="+mj-ea"/>
                <a:cs typeface="+mj-cs"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quarter" idx="2"/>
          </p:nvPr>
        </p:nvSpPr>
        <p:spPr>
          <a:xfrm>
            <a:off x="281444" y="1316037"/>
            <a:ext cx="4290556" cy="394176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28" name="Zástupný symbol pro obsah 27"/>
          <p:cNvSpPr>
            <a:spLocks noGrp="1"/>
          </p:cNvSpPr>
          <p:nvPr>
            <p:ph sz="quarter" idx="4"/>
          </p:nvPr>
        </p:nvSpPr>
        <p:spPr>
          <a:xfrm>
            <a:off x="4648730" y="1316037"/>
            <a:ext cx="4288536" cy="394176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10" name="Zástupný symbol pro datum 9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73F26F9-779B-4151-8FF3-071E8728D775}" type="datetimeFigureOut">
              <a:rPr lang="cs-CZ" smtClean="0">
                <a:solidFill>
                  <a:srgbClr val="B83D68">
                    <a:shade val="75000"/>
                  </a:srgbClr>
                </a:solidFill>
              </a:rPr>
              <a:pPr/>
              <a:t>3.6.2012</a:t>
            </a:fld>
            <a:endParaRPr lang="cs-CZ">
              <a:solidFill>
                <a:srgbClr val="B83D68">
                  <a:shade val="75000"/>
                </a:srgbClr>
              </a:solidFill>
            </a:endParaRPr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srgbClr val="B83D68">
                  <a:shade val="75000"/>
                </a:srgbClr>
              </a:solidFill>
            </a:endParaRPr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>
          <a:xfrm>
            <a:off x="8229600" y="6477000"/>
            <a:ext cx="762000" cy="246888"/>
          </a:xfrm>
        </p:spPr>
        <p:txBody>
          <a:bodyPr/>
          <a:lstStyle/>
          <a:p>
            <a:fld id="{F66C6D24-7BCF-49E3-BD28-05809F725491}" type="slidenum">
              <a:rPr lang="cs-CZ" smtClean="0">
                <a:solidFill>
                  <a:srgbClr val="B83D68">
                    <a:shade val="75000"/>
                  </a:srgbClr>
                </a:solidFill>
              </a:rPr>
              <a:pPr/>
              <a:t>‹#›</a:t>
            </a:fld>
            <a:endParaRPr lang="cs-CZ">
              <a:solidFill>
                <a:srgbClr val="B83D68">
                  <a:shade val="75000"/>
                </a:srgbClr>
              </a:solidFill>
            </a:endParaRPr>
          </a:p>
        </p:txBody>
      </p:sp>
      <p:sp>
        <p:nvSpPr>
          <p:cNvPr id="11" name="Přímá spojnice 10"/>
          <p:cNvSpPr>
            <a:spLocks noChangeShapeType="1"/>
          </p:cNvSpPr>
          <p:nvPr/>
        </p:nvSpPr>
        <p:spPr bwMode="auto">
          <a:xfrm>
            <a:off x="514350" y="6019800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42379913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50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" name="Nadpis 29"/>
          <p:cNvSpPr>
            <a:spLocks noGrp="1"/>
          </p:cNvSpPr>
          <p:nvPr>
            <p:ph type="title"/>
          </p:nvPr>
        </p:nvSpPr>
        <p:spPr>
          <a:xfrm>
            <a:off x="301752" y="457200"/>
            <a:ext cx="8686800" cy="841248"/>
          </a:xfrm>
        </p:spPr>
        <p:txBody>
          <a:bodyPr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12" name="Zástupný symbol pro datum 1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73F26F9-779B-4151-8FF3-071E8728D775}" type="datetimeFigureOut">
              <a:rPr lang="cs-CZ" smtClean="0">
                <a:solidFill>
                  <a:srgbClr val="B83D68">
                    <a:shade val="75000"/>
                  </a:srgbClr>
                </a:solidFill>
              </a:rPr>
              <a:pPr/>
              <a:t>3.6.2012</a:t>
            </a:fld>
            <a:endParaRPr lang="cs-CZ">
              <a:solidFill>
                <a:srgbClr val="B83D68">
                  <a:shade val="75000"/>
                </a:srgbClr>
              </a:solidFill>
            </a:endParaRPr>
          </a:p>
        </p:txBody>
      </p:sp>
      <p:sp>
        <p:nvSpPr>
          <p:cNvPr id="21" name="Zástupný symbol pro zápatí 20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srgbClr val="B83D68">
                  <a:shade val="75000"/>
                </a:srgbClr>
              </a:solidFill>
            </a:endParaRPr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66C6D24-7BCF-49E3-BD28-05809F725491}" type="slidenum">
              <a:rPr lang="cs-CZ" smtClean="0">
                <a:solidFill>
                  <a:srgbClr val="B83D68">
                    <a:shade val="75000"/>
                  </a:srgbClr>
                </a:solidFill>
              </a:rPr>
              <a:pPr/>
              <a:t>‹#›</a:t>
            </a:fld>
            <a:endParaRPr lang="cs-CZ">
              <a:solidFill>
                <a:srgbClr val="B83D68">
                  <a:shade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93017691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5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73F26F9-779B-4151-8FF3-071E8728D775}" type="datetimeFigureOut">
              <a:rPr lang="cs-CZ" smtClean="0">
                <a:solidFill>
                  <a:srgbClr val="B83D68">
                    <a:shade val="75000"/>
                  </a:srgbClr>
                </a:solidFill>
              </a:rPr>
              <a:pPr/>
              <a:t>3.6.2012</a:t>
            </a:fld>
            <a:endParaRPr lang="cs-CZ">
              <a:solidFill>
                <a:srgbClr val="B83D68">
                  <a:shade val="75000"/>
                </a:srgbClr>
              </a:solidFill>
            </a:endParaRPr>
          </a:p>
        </p:txBody>
      </p:sp>
      <p:sp>
        <p:nvSpPr>
          <p:cNvPr id="24" name="Zástupný symbol pro zápatí 2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srgbClr val="B83D68">
                  <a:shade val="75000"/>
                </a:srgbClr>
              </a:solidFill>
            </a:endParaRPr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66C6D24-7BCF-49E3-BD28-05809F725491}" type="slidenum">
              <a:rPr lang="cs-CZ" smtClean="0">
                <a:solidFill>
                  <a:srgbClr val="B83D68">
                    <a:shade val="75000"/>
                  </a:srgbClr>
                </a:solidFill>
              </a:rPr>
              <a:pPr/>
              <a:t>‹#›</a:t>
            </a:fld>
            <a:endParaRPr lang="cs-CZ">
              <a:solidFill>
                <a:srgbClr val="B83D68">
                  <a:shade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33977485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5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Přímá spojnice 7"/>
          <p:cNvSpPr>
            <a:spLocks noChangeShapeType="1"/>
          </p:cNvSpPr>
          <p:nvPr/>
        </p:nvSpPr>
        <p:spPr bwMode="auto">
          <a:xfrm>
            <a:off x="514350" y="5849117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lang="en-US">
              <a:solidFill>
                <a:prstClr val="black"/>
              </a:solidFill>
            </a:endParaRPr>
          </a:p>
        </p:txBody>
      </p:sp>
      <p:sp>
        <p:nvSpPr>
          <p:cNvPr id="12" name="Nadpis 11"/>
          <p:cNvSpPr>
            <a:spLocks noGrp="1"/>
          </p:cNvSpPr>
          <p:nvPr>
            <p:ph type="title"/>
          </p:nvPr>
        </p:nvSpPr>
        <p:spPr>
          <a:xfrm>
            <a:off x="457200" y="5486400"/>
            <a:ext cx="8458200" cy="520700"/>
          </a:xfrm>
        </p:spPr>
        <p:txBody>
          <a:bodyPr anchor="ctr"/>
          <a:lstStyle>
            <a:lvl1pPr algn="l">
              <a:buNone/>
              <a:defRPr sz="2000" b="1"/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26" name="Zástupný symbol pro text 25"/>
          <p:cNvSpPr>
            <a:spLocks noGrp="1"/>
          </p:cNvSpPr>
          <p:nvPr>
            <p:ph type="body" idx="2"/>
          </p:nvPr>
        </p:nvSpPr>
        <p:spPr>
          <a:xfrm>
            <a:off x="457200" y="609600"/>
            <a:ext cx="3008313" cy="4800600"/>
          </a:xfrm>
        </p:spPr>
        <p:txBody>
          <a:bodyPr/>
          <a:lstStyle>
            <a:lvl1pPr marL="0" indent="0">
              <a:buNone/>
              <a:defRPr sz="14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14" name="Zástupný symbol pro obsah 13"/>
          <p:cNvSpPr>
            <a:spLocks noGrp="1"/>
          </p:cNvSpPr>
          <p:nvPr>
            <p:ph sz="half" idx="1"/>
          </p:nvPr>
        </p:nvSpPr>
        <p:spPr>
          <a:xfrm>
            <a:off x="3575050" y="609600"/>
            <a:ext cx="5340350" cy="4800600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25" name="Zástupný symbol pro datum 2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73F26F9-779B-4151-8FF3-071E8728D775}" type="datetimeFigureOut">
              <a:rPr lang="cs-CZ" smtClean="0">
                <a:solidFill>
                  <a:srgbClr val="B83D68">
                    <a:shade val="75000"/>
                  </a:srgbClr>
                </a:solidFill>
              </a:rPr>
              <a:pPr/>
              <a:t>3.6.2012</a:t>
            </a:fld>
            <a:endParaRPr lang="cs-CZ">
              <a:solidFill>
                <a:srgbClr val="B83D68">
                  <a:shade val="75000"/>
                </a:srgbClr>
              </a:solidFill>
            </a:endParaRPr>
          </a:p>
        </p:txBody>
      </p:sp>
      <p:sp>
        <p:nvSpPr>
          <p:cNvPr id="29" name="Zástupný symbol pro zápatí 28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srgbClr val="B83D68">
                  <a:shade val="75000"/>
                </a:srgbClr>
              </a:solidFill>
            </a:endParaRPr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66C6D24-7BCF-49E3-BD28-05809F725491}" type="slidenum">
              <a:rPr lang="cs-CZ" smtClean="0">
                <a:solidFill>
                  <a:srgbClr val="B83D68">
                    <a:shade val="75000"/>
                  </a:srgbClr>
                </a:solidFill>
              </a:rPr>
              <a:pPr/>
              <a:t>‹#›</a:t>
            </a:fld>
            <a:endParaRPr lang="cs-CZ">
              <a:solidFill>
                <a:srgbClr val="B83D68">
                  <a:shade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48384520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5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Zástupný symbol pro obrázek 12"/>
          <p:cNvSpPr>
            <a:spLocks noGrp="1"/>
          </p:cNvSpPr>
          <p:nvPr>
            <p:ph type="pic" idx="1"/>
          </p:nvPr>
        </p:nvSpPr>
        <p:spPr>
          <a:xfrm>
            <a:off x="3505200" y="616634"/>
            <a:ext cx="5029200" cy="3657600"/>
          </a:xfrm>
          <a:solidFill>
            <a:schemeClr val="bg1"/>
          </a:solidFill>
          <a:ln w="6350">
            <a:solidFill>
              <a:schemeClr val="accent1"/>
            </a:solidFill>
          </a:ln>
          <a:effectLst>
            <a:reflection blurRad="1000" stA="49000" endA="500" endPos="10000" dist="900" dir="5400000" sy="-90000" algn="bl" rotWithShape="0"/>
          </a:effectLst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cs-CZ" smtClean="0"/>
              <a:t>Kliknutím na ikonu přidáte obrázek.</a:t>
            </a:r>
            <a:endParaRPr kumimoji="0" lang="en-US" dirty="0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73F26F9-779B-4151-8FF3-071E8728D775}" type="datetimeFigureOut">
              <a:rPr lang="cs-CZ" smtClean="0">
                <a:solidFill>
                  <a:srgbClr val="B83D68">
                    <a:shade val="75000"/>
                  </a:srgbClr>
                </a:solidFill>
              </a:rPr>
              <a:pPr/>
              <a:t>3.6.2012</a:t>
            </a:fld>
            <a:endParaRPr lang="cs-CZ">
              <a:solidFill>
                <a:srgbClr val="B83D68">
                  <a:shade val="75000"/>
                </a:srgbClr>
              </a:solidFill>
            </a:endParaRPr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srgbClr val="B83D68">
                  <a:shade val="75000"/>
                </a:srgbClr>
              </a:solidFill>
            </a:endParaRPr>
          </a:p>
        </p:txBody>
      </p:sp>
      <p:sp>
        <p:nvSpPr>
          <p:cNvPr id="31" name="Zástupný symbol pro číslo snímku 30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66C6D24-7BCF-49E3-BD28-05809F725491}" type="slidenum">
              <a:rPr lang="cs-CZ" smtClean="0">
                <a:solidFill>
                  <a:srgbClr val="B83D68">
                    <a:shade val="75000"/>
                  </a:srgbClr>
                </a:solidFill>
              </a:rPr>
              <a:pPr/>
              <a:t>‹#›</a:t>
            </a:fld>
            <a:endParaRPr lang="cs-CZ">
              <a:solidFill>
                <a:srgbClr val="B83D68">
                  <a:shade val="75000"/>
                </a:srgbClr>
              </a:solidFill>
            </a:endParaRPr>
          </a:p>
        </p:txBody>
      </p:sp>
      <p:sp>
        <p:nvSpPr>
          <p:cNvPr id="17" name="Nadpis 16"/>
          <p:cNvSpPr>
            <a:spLocks noGrp="1"/>
          </p:cNvSpPr>
          <p:nvPr>
            <p:ph type="title"/>
          </p:nvPr>
        </p:nvSpPr>
        <p:spPr>
          <a:xfrm>
            <a:off x="381000" y="4993760"/>
            <a:ext cx="5867400" cy="522288"/>
          </a:xfrm>
        </p:spPr>
        <p:txBody>
          <a:bodyPr anchor="ctr"/>
          <a:lstStyle>
            <a:lvl1pPr algn="l">
              <a:buNone/>
              <a:defRPr sz="2000" b="1"/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26" name="Zástupný symbol pro text 25"/>
          <p:cNvSpPr>
            <a:spLocks noGrp="1"/>
          </p:cNvSpPr>
          <p:nvPr>
            <p:ph type="body" sz="half" idx="2"/>
          </p:nvPr>
        </p:nvSpPr>
        <p:spPr>
          <a:xfrm>
            <a:off x="381000" y="5533218"/>
            <a:ext cx="5867400" cy="768350"/>
          </a:xfrm>
        </p:spPr>
        <p:txBody>
          <a:bodyPr lIns="109728" tIns="0"/>
          <a:lstStyle>
            <a:lvl1pPr marL="0" indent="0">
              <a:buNone/>
              <a:defRPr sz="14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</p:spTree>
    <p:extLst>
      <p:ext uri="{BB962C8B-B14F-4D97-AF65-F5344CB8AC3E}">
        <p14:creationId xmlns:p14="http://schemas.microsoft.com/office/powerpoint/2010/main" val="332598286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54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73F26F9-779B-4151-8FF3-071E8728D775}" type="datetimeFigureOut">
              <a:rPr lang="cs-CZ" smtClean="0">
                <a:solidFill>
                  <a:srgbClr val="B83D68">
                    <a:shade val="75000"/>
                  </a:srgbClr>
                </a:solidFill>
              </a:rPr>
              <a:pPr/>
              <a:t>3.6.2012</a:t>
            </a:fld>
            <a:endParaRPr lang="cs-CZ">
              <a:solidFill>
                <a:srgbClr val="B83D68">
                  <a:shade val="75000"/>
                </a:srgbClr>
              </a:solidFill>
            </a:endParaRPr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srgbClr val="B83D68">
                  <a:shade val="75000"/>
                </a:srgbClr>
              </a:solidFill>
            </a:endParaRPr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66C6D24-7BCF-49E3-BD28-05809F725491}" type="slidenum">
              <a:rPr lang="cs-CZ" smtClean="0">
                <a:solidFill>
                  <a:srgbClr val="B83D68">
                    <a:shade val="75000"/>
                  </a:srgbClr>
                </a:solidFill>
              </a:rPr>
              <a:pPr/>
              <a:t>‹#›</a:t>
            </a:fld>
            <a:endParaRPr lang="cs-CZ">
              <a:solidFill>
                <a:srgbClr val="B83D68">
                  <a:shade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67802734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5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858000" y="549276"/>
            <a:ext cx="1828800" cy="5851525"/>
          </a:xfrm>
        </p:spPr>
        <p:txBody>
          <a:bodyPr vert="eaVert"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549276"/>
            <a:ext cx="6248400" cy="5851525"/>
          </a:xfrm>
        </p:spPr>
        <p:txBody>
          <a:bodyPr vert="eaVert"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73F26F9-779B-4151-8FF3-071E8728D775}" type="datetimeFigureOut">
              <a:rPr lang="cs-CZ" smtClean="0">
                <a:solidFill>
                  <a:srgbClr val="B83D68">
                    <a:shade val="75000"/>
                  </a:srgbClr>
                </a:solidFill>
              </a:rPr>
              <a:pPr/>
              <a:t>3.6.2012</a:t>
            </a:fld>
            <a:endParaRPr lang="cs-CZ">
              <a:solidFill>
                <a:srgbClr val="B83D68">
                  <a:shade val="75000"/>
                </a:srgbClr>
              </a:solidFill>
            </a:endParaRPr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srgbClr val="B83D68">
                  <a:shade val="75000"/>
                </a:srgbClr>
              </a:solidFill>
            </a:endParaRPr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66C6D24-7BCF-49E3-BD28-05809F725491}" type="slidenum">
              <a:rPr lang="cs-CZ" smtClean="0">
                <a:solidFill>
                  <a:srgbClr val="B83D68">
                    <a:shade val="75000"/>
                  </a:srgbClr>
                </a:solidFill>
              </a:rPr>
              <a:pPr/>
              <a:t>‹#›</a:t>
            </a:fld>
            <a:endParaRPr lang="cs-CZ">
              <a:solidFill>
                <a:srgbClr val="B83D68">
                  <a:shade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50690174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56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Přímá spojnice 6"/>
          <p:cNvSpPr>
            <a:spLocks noChangeShapeType="1"/>
          </p:cNvSpPr>
          <p:nvPr/>
        </p:nvSpPr>
        <p:spPr bwMode="auto">
          <a:xfrm>
            <a:off x="514350" y="5349902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lang="en-US">
              <a:solidFill>
                <a:prstClr val="black"/>
              </a:solidFill>
            </a:endParaRPr>
          </a:p>
        </p:txBody>
      </p:sp>
      <p:sp>
        <p:nvSpPr>
          <p:cNvPr id="29" name="Nadpis 28"/>
          <p:cNvSpPr>
            <a:spLocks noGrp="1"/>
          </p:cNvSpPr>
          <p:nvPr>
            <p:ph type="ctrTitle"/>
          </p:nvPr>
        </p:nvSpPr>
        <p:spPr>
          <a:xfrm>
            <a:off x="381000" y="4853411"/>
            <a:ext cx="8458200" cy="1222375"/>
          </a:xfrm>
        </p:spPr>
        <p:txBody>
          <a:bodyPr anchor="t"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9" name="Podnadpis 8"/>
          <p:cNvSpPr>
            <a:spLocks noGrp="1"/>
          </p:cNvSpPr>
          <p:nvPr>
            <p:ph type="subTitle" idx="1"/>
          </p:nvPr>
        </p:nvSpPr>
        <p:spPr>
          <a:xfrm>
            <a:off x="381000" y="3886200"/>
            <a:ext cx="8458200" cy="914400"/>
          </a:xfrm>
        </p:spPr>
        <p:txBody>
          <a:bodyPr anchor="b"/>
          <a:lstStyle>
            <a:lvl1pPr marL="0" indent="0" algn="l">
              <a:buNone/>
              <a:defRPr sz="2400">
                <a:solidFill>
                  <a:schemeClr val="tx2">
                    <a:shade val="75000"/>
                  </a:schemeClr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cs-CZ" smtClean="0"/>
              <a:t>Kliknutím lze upravit styl předlohy.</a:t>
            </a:r>
            <a:endParaRPr kumimoji="0" lang="en-US"/>
          </a:p>
        </p:txBody>
      </p:sp>
      <p:sp>
        <p:nvSpPr>
          <p:cNvPr id="16" name="Zástupný symbol pro datum 1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73F26F9-779B-4151-8FF3-071E8728D775}" type="datetimeFigureOut">
              <a:rPr lang="cs-CZ" smtClean="0">
                <a:solidFill>
                  <a:srgbClr val="B83D68">
                    <a:shade val="75000"/>
                  </a:srgbClr>
                </a:solidFill>
              </a:rPr>
              <a:pPr/>
              <a:t>3.6.2012</a:t>
            </a:fld>
            <a:endParaRPr lang="cs-CZ">
              <a:solidFill>
                <a:srgbClr val="B83D68">
                  <a:shade val="75000"/>
                </a:srgbClr>
              </a:solidFill>
            </a:endParaRPr>
          </a:p>
        </p:txBody>
      </p:sp>
      <p:sp>
        <p:nvSpPr>
          <p:cNvPr id="2" name="Zástupný symbol pro zápatí 1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srgbClr val="B83D68">
                  <a:shade val="75000"/>
                </a:srgbClr>
              </a:solidFill>
            </a:endParaRPr>
          </a:p>
        </p:txBody>
      </p:sp>
      <p:sp>
        <p:nvSpPr>
          <p:cNvPr id="15" name="Zástupný symbol pro číslo snímku 14"/>
          <p:cNvSpPr>
            <a:spLocks noGrp="1"/>
          </p:cNvSpPr>
          <p:nvPr>
            <p:ph type="sldNum" sz="quarter" idx="12"/>
          </p:nvPr>
        </p:nvSpPr>
        <p:spPr>
          <a:xfrm>
            <a:off x="8229600" y="6473952"/>
            <a:ext cx="758952" cy="246888"/>
          </a:xfrm>
        </p:spPr>
        <p:txBody>
          <a:bodyPr/>
          <a:lstStyle/>
          <a:p>
            <a:fld id="{F66C6D24-7BCF-49E3-BD28-05809F725491}" type="slidenum">
              <a:rPr lang="cs-CZ" smtClean="0">
                <a:solidFill>
                  <a:srgbClr val="B83D68">
                    <a:shade val="75000"/>
                  </a:srgbClr>
                </a:solidFill>
              </a:rPr>
              <a:pPr/>
              <a:t>‹#›</a:t>
            </a:fld>
            <a:endParaRPr lang="cs-CZ">
              <a:solidFill>
                <a:srgbClr val="B83D68">
                  <a:shade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17828839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57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Nadpis 2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27" name="Zástupný symbol pro obsah 26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25" name="Zástupný symbol pro datum 2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73F26F9-779B-4151-8FF3-071E8728D775}" type="datetimeFigureOut">
              <a:rPr lang="cs-CZ" smtClean="0">
                <a:solidFill>
                  <a:srgbClr val="B83D68">
                    <a:shade val="75000"/>
                  </a:srgbClr>
                </a:solidFill>
              </a:rPr>
              <a:pPr/>
              <a:t>3.6.2012</a:t>
            </a:fld>
            <a:endParaRPr lang="cs-CZ">
              <a:solidFill>
                <a:srgbClr val="B83D68">
                  <a:shade val="75000"/>
                </a:srgbClr>
              </a:solidFill>
            </a:endParaRPr>
          </a:p>
        </p:txBody>
      </p:sp>
      <p:sp>
        <p:nvSpPr>
          <p:cNvPr id="19" name="Zástupný symbol pro zápatí 18"/>
          <p:cNvSpPr>
            <a:spLocks noGrp="1"/>
          </p:cNvSpPr>
          <p:nvPr>
            <p:ph type="ftr" sz="quarter" idx="11"/>
          </p:nvPr>
        </p:nvSpPr>
        <p:spPr>
          <a:xfrm>
            <a:off x="3581400" y="76200"/>
            <a:ext cx="2895600" cy="288925"/>
          </a:xfrm>
        </p:spPr>
        <p:txBody>
          <a:bodyPr/>
          <a:lstStyle/>
          <a:p>
            <a:endParaRPr lang="cs-CZ">
              <a:solidFill>
                <a:srgbClr val="B83D68">
                  <a:shade val="75000"/>
                </a:srgbClr>
              </a:solidFill>
            </a:endParaRPr>
          </a:p>
        </p:txBody>
      </p:sp>
      <p:sp>
        <p:nvSpPr>
          <p:cNvPr id="16" name="Zástupný symbol pro číslo snímku 15"/>
          <p:cNvSpPr>
            <a:spLocks noGrp="1"/>
          </p:cNvSpPr>
          <p:nvPr>
            <p:ph type="sldNum" sz="quarter" idx="12"/>
          </p:nvPr>
        </p:nvSpPr>
        <p:spPr>
          <a:xfrm>
            <a:off x="8229600" y="6473952"/>
            <a:ext cx="758952" cy="246888"/>
          </a:xfrm>
        </p:spPr>
        <p:txBody>
          <a:bodyPr/>
          <a:lstStyle/>
          <a:p>
            <a:fld id="{F66C6D24-7BCF-49E3-BD28-05809F725491}" type="slidenum">
              <a:rPr lang="cs-CZ" smtClean="0">
                <a:solidFill>
                  <a:srgbClr val="B83D68">
                    <a:shade val="75000"/>
                  </a:srgbClr>
                </a:solidFill>
              </a:rPr>
              <a:pPr/>
              <a:t>‹#›</a:t>
            </a:fld>
            <a:endParaRPr lang="cs-CZ">
              <a:solidFill>
                <a:srgbClr val="B83D68">
                  <a:shade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13607485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5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Záhlaví části"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Přímá spojnice 6"/>
          <p:cNvSpPr>
            <a:spLocks noChangeShapeType="1"/>
          </p:cNvSpPr>
          <p:nvPr/>
        </p:nvSpPr>
        <p:spPr bwMode="auto">
          <a:xfrm>
            <a:off x="514350" y="3444902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lang="en-US">
              <a:solidFill>
                <a:prstClr val="white"/>
              </a:solidFill>
            </a:endParaRPr>
          </a:p>
        </p:txBody>
      </p:sp>
      <p:sp>
        <p:nvSpPr>
          <p:cNvPr id="6" name="Zástupný symbol pro text 5"/>
          <p:cNvSpPr>
            <a:spLocks noGrp="1"/>
          </p:cNvSpPr>
          <p:nvPr>
            <p:ph type="body" idx="1"/>
          </p:nvPr>
        </p:nvSpPr>
        <p:spPr>
          <a:xfrm>
            <a:off x="381000" y="1676400"/>
            <a:ext cx="8458200" cy="1219200"/>
          </a:xfrm>
        </p:spPr>
        <p:txBody>
          <a:bodyPr anchor="b"/>
          <a:lstStyle>
            <a:lvl1pPr marL="0" indent="0" algn="r">
              <a:buNone/>
              <a:defRPr sz="2000">
                <a:solidFill>
                  <a:schemeClr val="tx2">
                    <a:shade val="75000"/>
                  </a:schemeClr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19" name="Zástupný symbol pro datum 18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73F26F9-779B-4151-8FF3-071E8728D775}" type="datetimeFigureOut">
              <a:rPr lang="cs-CZ" smtClean="0">
                <a:solidFill>
                  <a:srgbClr val="B83D68">
                    <a:shade val="75000"/>
                  </a:srgbClr>
                </a:solidFill>
              </a:rPr>
              <a:pPr/>
              <a:t>3.6.2012</a:t>
            </a:fld>
            <a:endParaRPr lang="cs-CZ">
              <a:solidFill>
                <a:srgbClr val="B83D68">
                  <a:shade val="75000"/>
                </a:srgbClr>
              </a:solidFill>
            </a:endParaRPr>
          </a:p>
        </p:txBody>
      </p:sp>
      <p:sp>
        <p:nvSpPr>
          <p:cNvPr id="11" name="Zástupný symbol pro zápatí 10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srgbClr val="B83D68">
                  <a:shade val="75000"/>
                </a:srgbClr>
              </a:solidFill>
            </a:endParaRPr>
          </a:p>
        </p:txBody>
      </p:sp>
      <p:sp>
        <p:nvSpPr>
          <p:cNvPr id="16" name="Zástupný symbol pro číslo snímku 1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66C6D24-7BCF-49E3-BD28-05809F725491}" type="slidenum">
              <a:rPr lang="cs-CZ" smtClean="0">
                <a:solidFill>
                  <a:srgbClr val="B83D68">
                    <a:shade val="75000"/>
                  </a:srgbClr>
                </a:solidFill>
              </a:rPr>
              <a:pPr/>
              <a:t>‹#›</a:t>
            </a:fld>
            <a:endParaRPr lang="cs-CZ">
              <a:solidFill>
                <a:srgbClr val="B83D68">
                  <a:shade val="75000"/>
                </a:srgbClr>
              </a:solidFill>
            </a:endParaRPr>
          </a:p>
        </p:txBody>
      </p:sp>
      <p:sp>
        <p:nvSpPr>
          <p:cNvPr id="8" name="Nadpis 7"/>
          <p:cNvSpPr>
            <a:spLocks noGrp="1"/>
          </p:cNvSpPr>
          <p:nvPr>
            <p:ph type="title"/>
          </p:nvPr>
        </p:nvSpPr>
        <p:spPr>
          <a:xfrm>
            <a:off x="180475" y="2947085"/>
            <a:ext cx="8686800" cy="1184825"/>
          </a:xfrm>
        </p:spPr>
        <p:txBody>
          <a:bodyPr rtlCol="0" anchor="t"/>
          <a:lstStyle>
            <a:lvl1pPr algn="r">
              <a:defRPr/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</p:spTree>
    <p:extLst>
      <p:ext uri="{BB962C8B-B14F-4D97-AF65-F5344CB8AC3E}">
        <p14:creationId xmlns:p14="http://schemas.microsoft.com/office/powerpoint/2010/main" val="2370531326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59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Nadpis 19"/>
          <p:cNvSpPr>
            <a:spLocks noGrp="1"/>
          </p:cNvSpPr>
          <p:nvPr>
            <p:ph type="title"/>
          </p:nvPr>
        </p:nvSpPr>
        <p:spPr>
          <a:xfrm>
            <a:off x="301752" y="457200"/>
            <a:ext cx="8686800" cy="841248"/>
          </a:xfrm>
        </p:spPr>
        <p:txBody>
          <a:bodyPr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14" name="Zástupný symbol pro obsah 13"/>
          <p:cNvSpPr>
            <a:spLocks noGrp="1"/>
          </p:cNvSpPr>
          <p:nvPr>
            <p:ph sz="half" idx="1"/>
          </p:nvPr>
        </p:nvSpPr>
        <p:spPr>
          <a:xfrm>
            <a:off x="304800" y="1600200"/>
            <a:ext cx="4191000" cy="47244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13" name="Zástupný symbol pro obsah 12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343400" cy="47244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21" name="Zástupný symbol pro datum 20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73F26F9-779B-4151-8FF3-071E8728D775}" type="datetimeFigureOut">
              <a:rPr lang="cs-CZ" smtClean="0">
                <a:solidFill>
                  <a:srgbClr val="B83D68">
                    <a:shade val="75000"/>
                  </a:srgbClr>
                </a:solidFill>
              </a:rPr>
              <a:pPr/>
              <a:t>3.6.2012</a:t>
            </a:fld>
            <a:endParaRPr lang="cs-CZ">
              <a:solidFill>
                <a:srgbClr val="B83D68">
                  <a:shade val="75000"/>
                </a:srgbClr>
              </a:solidFill>
            </a:endParaRPr>
          </a:p>
        </p:txBody>
      </p:sp>
      <p:sp>
        <p:nvSpPr>
          <p:cNvPr id="10" name="Zástupný symbol pro zápatí 9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srgbClr val="B83D68">
                  <a:shade val="75000"/>
                </a:srgbClr>
              </a:solidFill>
            </a:endParaRPr>
          </a:p>
        </p:txBody>
      </p:sp>
      <p:sp>
        <p:nvSpPr>
          <p:cNvPr id="31" name="Zástupný symbol pro číslo snímku 30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66C6D24-7BCF-49E3-BD28-05809F725491}" type="slidenum">
              <a:rPr lang="cs-CZ" smtClean="0">
                <a:solidFill>
                  <a:srgbClr val="B83D68">
                    <a:shade val="75000"/>
                  </a:srgbClr>
                </a:solidFill>
              </a:rPr>
              <a:pPr/>
              <a:t>‹#›</a:t>
            </a:fld>
            <a:endParaRPr lang="cs-CZ">
              <a:solidFill>
                <a:srgbClr val="B83D68">
                  <a:shade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04816562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60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" name="Nadpis 28"/>
          <p:cNvSpPr>
            <a:spLocks noGrp="1"/>
          </p:cNvSpPr>
          <p:nvPr>
            <p:ph type="title"/>
          </p:nvPr>
        </p:nvSpPr>
        <p:spPr>
          <a:xfrm>
            <a:off x="304800" y="5410200"/>
            <a:ext cx="8610600" cy="882650"/>
          </a:xfrm>
        </p:spPr>
        <p:txBody>
          <a:bodyPr anchor="ctr"/>
          <a:lstStyle>
            <a:lvl1pPr>
              <a:defRPr/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13" name="Zástupný symbol pro text 12"/>
          <p:cNvSpPr>
            <a:spLocks noGrp="1"/>
          </p:cNvSpPr>
          <p:nvPr>
            <p:ph type="body" idx="1"/>
          </p:nvPr>
        </p:nvSpPr>
        <p:spPr>
          <a:xfrm>
            <a:off x="281444" y="666750"/>
            <a:ext cx="4290556" cy="639762"/>
          </a:xfrm>
        </p:spPr>
        <p:txBody>
          <a:bodyPr anchor="ctr"/>
          <a:lstStyle>
            <a:lvl1pPr marL="0" indent="0">
              <a:buNone/>
              <a:defRPr sz="1800" b="0" cap="all" baseline="0">
                <a:solidFill>
                  <a:schemeClr val="accent1">
                    <a:shade val="50000"/>
                  </a:schemeClr>
                </a:solidFill>
                <a:latin typeface="+mj-lt"/>
                <a:ea typeface="+mj-ea"/>
                <a:cs typeface="+mj-cs"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25" name="Zástupný symbol pro text 24"/>
          <p:cNvSpPr>
            <a:spLocks noGrp="1"/>
          </p:cNvSpPr>
          <p:nvPr>
            <p:ph type="body" sz="half" idx="3"/>
          </p:nvPr>
        </p:nvSpPr>
        <p:spPr>
          <a:xfrm>
            <a:off x="4645025" y="666750"/>
            <a:ext cx="4292241" cy="639762"/>
          </a:xfrm>
        </p:spPr>
        <p:txBody>
          <a:bodyPr anchor="ctr"/>
          <a:lstStyle>
            <a:lvl1pPr marL="0" indent="0">
              <a:buNone/>
              <a:defRPr sz="1800" b="0" cap="all" baseline="0">
                <a:solidFill>
                  <a:schemeClr val="accent1">
                    <a:shade val="50000"/>
                  </a:schemeClr>
                </a:solidFill>
                <a:latin typeface="+mj-lt"/>
                <a:ea typeface="+mj-ea"/>
                <a:cs typeface="+mj-cs"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quarter" idx="2"/>
          </p:nvPr>
        </p:nvSpPr>
        <p:spPr>
          <a:xfrm>
            <a:off x="281444" y="1316037"/>
            <a:ext cx="4290556" cy="394176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28" name="Zástupný symbol pro obsah 27"/>
          <p:cNvSpPr>
            <a:spLocks noGrp="1"/>
          </p:cNvSpPr>
          <p:nvPr>
            <p:ph sz="quarter" idx="4"/>
          </p:nvPr>
        </p:nvSpPr>
        <p:spPr>
          <a:xfrm>
            <a:off x="4648730" y="1316037"/>
            <a:ext cx="4288536" cy="394176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10" name="Zástupný symbol pro datum 9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73F26F9-779B-4151-8FF3-071E8728D775}" type="datetimeFigureOut">
              <a:rPr lang="cs-CZ" smtClean="0">
                <a:solidFill>
                  <a:srgbClr val="B83D68">
                    <a:shade val="75000"/>
                  </a:srgbClr>
                </a:solidFill>
              </a:rPr>
              <a:pPr/>
              <a:t>3.6.2012</a:t>
            </a:fld>
            <a:endParaRPr lang="cs-CZ">
              <a:solidFill>
                <a:srgbClr val="B83D68">
                  <a:shade val="75000"/>
                </a:srgbClr>
              </a:solidFill>
            </a:endParaRPr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srgbClr val="B83D68">
                  <a:shade val="75000"/>
                </a:srgbClr>
              </a:solidFill>
            </a:endParaRPr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>
          <a:xfrm>
            <a:off x="8229600" y="6477000"/>
            <a:ext cx="762000" cy="246888"/>
          </a:xfrm>
        </p:spPr>
        <p:txBody>
          <a:bodyPr/>
          <a:lstStyle/>
          <a:p>
            <a:fld id="{F66C6D24-7BCF-49E3-BD28-05809F725491}" type="slidenum">
              <a:rPr lang="cs-CZ" smtClean="0">
                <a:solidFill>
                  <a:srgbClr val="B83D68">
                    <a:shade val="75000"/>
                  </a:srgbClr>
                </a:solidFill>
              </a:rPr>
              <a:pPr/>
              <a:t>‹#›</a:t>
            </a:fld>
            <a:endParaRPr lang="cs-CZ">
              <a:solidFill>
                <a:srgbClr val="B83D68">
                  <a:shade val="75000"/>
                </a:srgbClr>
              </a:solidFill>
            </a:endParaRPr>
          </a:p>
        </p:txBody>
      </p:sp>
      <p:sp>
        <p:nvSpPr>
          <p:cNvPr id="11" name="Přímá spojnice 10"/>
          <p:cNvSpPr>
            <a:spLocks noChangeShapeType="1"/>
          </p:cNvSpPr>
          <p:nvPr/>
        </p:nvSpPr>
        <p:spPr bwMode="auto">
          <a:xfrm>
            <a:off x="514350" y="6019800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15480991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6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" name="Nadpis 29"/>
          <p:cNvSpPr>
            <a:spLocks noGrp="1"/>
          </p:cNvSpPr>
          <p:nvPr>
            <p:ph type="title"/>
          </p:nvPr>
        </p:nvSpPr>
        <p:spPr>
          <a:xfrm>
            <a:off x="301752" y="457200"/>
            <a:ext cx="8686800" cy="841248"/>
          </a:xfrm>
        </p:spPr>
        <p:txBody>
          <a:bodyPr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12" name="Zástupný symbol pro datum 1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73F26F9-779B-4151-8FF3-071E8728D775}" type="datetimeFigureOut">
              <a:rPr lang="cs-CZ" smtClean="0">
                <a:solidFill>
                  <a:srgbClr val="B83D68">
                    <a:shade val="75000"/>
                  </a:srgbClr>
                </a:solidFill>
              </a:rPr>
              <a:pPr/>
              <a:t>3.6.2012</a:t>
            </a:fld>
            <a:endParaRPr lang="cs-CZ">
              <a:solidFill>
                <a:srgbClr val="B83D68">
                  <a:shade val="75000"/>
                </a:srgbClr>
              </a:solidFill>
            </a:endParaRPr>
          </a:p>
        </p:txBody>
      </p:sp>
      <p:sp>
        <p:nvSpPr>
          <p:cNvPr id="21" name="Zástupný symbol pro zápatí 20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srgbClr val="B83D68">
                  <a:shade val="75000"/>
                </a:srgbClr>
              </a:solidFill>
            </a:endParaRPr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66C6D24-7BCF-49E3-BD28-05809F725491}" type="slidenum">
              <a:rPr lang="cs-CZ" smtClean="0">
                <a:solidFill>
                  <a:srgbClr val="B83D68">
                    <a:shade val="75000"/>
                  </a:srgbClr>
                </a:solidFill>
              </a:rPr>
              <a:pPr/>
              <a:t>‹#›</a:t>
            </a:fld>
            <a:endParaRPr lang="cs-CZ">
              <a:solidFill>
                <a:srgbClr val="B83D68">
                  <a:shade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07661777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6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73F26F9-779B-4151-8FF3-071E8728D775}" type="datetimeFigureOut">
              <a:rPr lang="cs-CZ" smtClean="0">
                <a:solidFill>
                  <a:srgbClr val="B83D68">
                    <a:shade val="75000"/>
                  </a:srgbClr>
                </a:solidFill>
              </a:rPr>
              <a:pPr/>
              <a:t>3.6.2012</a:t>
            </a:fld>
            <a:endParaRPr lang="cs-CZ">
              <a:solidFill>
                <a:srgbClr val="B83D68">
                  <a:shade val="75000"/>
                </a:srgbClr>
              </a:solidFill>
            </a:endParaRPr>
          </a:p>
        </p:txBody>
      </p:sp>
      <p:sp>
        <p:nvSpPr>
          <p:cNvPr id="24" name="Zástupný symbol pro zápatí 2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srgbClr val="B83D68">
                  <a:shade val="75000"/>
                </a:srgbClr>
              </a:solidFill>
            </a:endParaRPr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66C6D24-7BCF-49E3-BD28-05809F725491}" type="slidenum">
              <a:rPr lang="cs-CZ" smtClean="0">
                <a:solidFill>
                  <a:srgbClr val="B83D68">
                    <a:shade val="75000"/>
                  </a:srgbClr>
                </a:solidFill>
              </a:rPr>
              <a:pPr/>
              <a:t>‹#›</a:t>
            </a:fld>
            <a:endParaRPr lang="cs-CZ">
              <a:solidFill>
                <a:srgbClr val="B83D68">
                  <a:shade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40340879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6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Přímá spojnice 7"/>
          <p:cNvSpPr>
            <a:spLocks noChangeShapeType="1"/>
          </p:cNvSpPr>
          <p:nvPr/>
        </p:nvSpPr>
        <p:spPr bwMode="auto">
          <a:xfrm>
            <a:off x="514350" y="5849117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lang="en-US">
              <a:solidFill>
                <a:prstClr val="black"/>
              </a:solidFill>
            </a:endParaRPr>
          </a:p>
        </p:txBody>
      </p:sp>
      <p:sp>
        <p:nvSpPr>
          <p:cNvPr id="12" name="Nadpis 11"/>
          <p:cNvSpPr>
            <a:spLocks noGrp="1"/>
          </p:cNvSpPr>
          <p:nvPr>
            <p:ph type="title"/>
          </p:nvPr>
        </p:nvSpPr>
        <p:spPr>
          <a:xfrm>
            <a:off x="457200" y="5486400"/>
            <a:ext cx="8458200" cy="520700"/>
          </a:xfrm>
        </p:spPr>
        <p:txBody>
          <a:bodyPr anchor="ctr"/>
          <a:lstStyle>
            <a:lvl1pPr algn="l">
              <a:buNone/>
              <a:defRPr sz="2000" b="1"/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26" name="Zástupný symbol pro text 25"/>
          <p:cNvSpPr>
            <a:spLocks noGrp="1"/>
          </p:cNvSpPr>
          <p:nvPr>
            <p:ph type="body" idx="2"/>
          </p:nvPr>
        </p:nvSpPr>
        <p:spPr>
          <a:xfrm>
            <a:off x="457200" y="609600"/>
            <a:ext cx="3008313" cy="4800600"/>
          </a:xfrm>
        </p:spPr>
        <p:txBody>
          <a:bodyPr/>
          <a:lstStyle>
            <a:lvl1pPr marL="0" indent="0">
              <a:buNone/>
              <a:defRPr sz="14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14" name="Zástupný symbol pro obsah 13"/>
          <p:cNvSpPr>
            <a:spLocks noGrp="1"/>
          </p:cNvSpPr>
          <p:nvPr>
            <p:ph sz="half" idx="1"/>
          </p:nvPr>
        </p:nvSpPr>
        <p:spPr>
          <a:xfrm>
            <a:off x="3575050" y="609600"/>
            <a:ext cx="5340350" cy="4800600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25" name="Zástupný symbol pro datum 2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73F26F9-779B-4151-8FF3-071E8728D775}" type="datetimeFigureOut">
              <a:rPr lang="cs-CZ" smtClean="0">
                <a:solidFill>
                  <a:srgbClr val="B83D68">
                    <a:shade val="75000"/>
                  </a:srgbClr>
                </a:solidFill>
              </a:rPr>
              <a:pPr/>
              <a:t>3.6.2012</a:t>
            </a:fld>
            <a:endParaRPr lang="cs-CZ">
              <a:solidFill>
                <a:srgbClr val="B83D68">
                  <a:shade val="75000"/>
                </a:srgbClr>
              </a:solidFill>
            </a:endParaRPr>
          </a:p>
        </p:txBody>
      </p:sp>
      <p:sp>
        <p:nvSpPr>
          <p:cNvPr id="29" name="Zástupný symbol pro zápatí 28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srgbClr val="B83D68">
                  <a:shade val="75000"/>
                </a:srgbClr>
              </a:solidFill>
            </a:endParaRPr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66C6D24-7BCF-49E3-BD28-05809F725491}" type="slidenum">
              <a:rPr lang="cs-CZ" smtClean="0">
                <a:solidFill>
                  <a:srgbClr val="B83D68">
                    <a:shade val="75000"/>
                  </a:srgbClr>
                </a:solidFill>
              </a:rPr>
              <a:pPr/>
              <a:t>‹#›</a:t>
            </a:fld>
            <a:endParaRPr lang="cs-CZ">
              <a:solidFill>
                <a:srgbClr val="B83D68">
                  <a:shade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27104662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6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Zástupný symbol pro obrázek 12"/>
          <p:cNvSpPr>
            <a:spLocks noGrp="1"/>
          </p:cNvSpPr>
          <p:nvPr>
            <p:ph type="pic" idx="1"/>
          </p:nvPr>
        </p:nvSpPr>
        <p:spPr>
          <a:xfrm>
            <a:off x="3505200" y="616634"/>
            <a:ext cx="5029200" cy="3657600"/>
          </a:xfrm>
          <a:solidFill>
            <a:schemeClr val="bg1"/>
          </a:solidFill>
          <a:ln w="6350">
            <a:solidFill>
              <a:schemeClr val="accent1"/>
            </a:solidFill>
          </a:ln>
          <a:effectLst>
            <a:reflection blurRad="1000" stA="49000" endA="500" endPos="10000" dist="900" dir="5400000" sy="-90000" algn="bl" rotWithShape="0"/>
          </a:effectLst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cs-CZ" smtClean="0"/>
              <a:t>Kliknutím na ikonu přidáte obrázek.</a:t>
            </a:r>
            <a:endParaRPr kumimoji="0" lang="en-US" dirty="0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73F26F9-779B-4151-8FF3-071E8728D775}" type="datetimeFigureOut">
              <a:rPr lang="cs-CZ" smtClean="0">
                <a:solidFill>
                  <a:srgbClr val="B83D68">
                    <a:shade val="75000"/>
                  </a:srgbClr>
                </a:solidFill>
              </a:rPr>
              <a:pPr/>
              <a:t>3.6.2012</a:t>
            </a:fld>
            <a:endParaRPr lang="cs-CZ">
              <a:solidFill>
                <a:srgbClr val="B83D68">
                  <a:shade val="75000"/>
                </a:srgbClr>
              </a:solidFill>
            </a:endParaRPr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srgbClr val="B83D68">
                  <a:shade val="75000"/>
                </a:srgbClr>
              </a:solidFill>
            </a:endParaRPr>
          </a:p>
        </p:txBody>
      </p:sp>
      <p:sp>
        <p:nvSpPr>
          <p:cNvPr id="31" name="Zástupný symbol pro číslo snímku 30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66C6D24-7BCF-49E3-BD28-05809F725491}" type="slidenum">
              <a:rPr lang="cs-CZ" smtClean="0">
                <a:solidFill>
                  <a:srgbClr val="B83D68">
                    <a:shade val="75000"/>
                  </a:srgbClr>
                </a:solidFill>
              </a:rPr>
              <a:pPr/>
              <a:t>‹#›</a:t>
            </a:fld>
            <a:endParaRPr lang="cs-CZ">
              <a:solidFill>
                <a:srgbClr val="B83D68">
                  <a:shade val="75000"/>
                </a:srgbClr>
              </a:solidFill>
            </a:endParaRPr>
          </a:p>
        </p:txBody>
      </p:sp>
      <p:sp>
        <p:nvSpPr>
          <p:cNvPr id="17" name="Nadpis 16"/>
          <p:cNvSpPr>
            <a:spLocks noGrp="1"/>
          </p:cNvSpPr>
          <p:nvPr>
            <p:ph type="title"/>
          </p:nvPr>
        </p:nvSpPr>
        <p:spPr>
          <a:xfrm>
            <a:off x="381000" y="4993760"/>
            <a:ext cx="5867400" cy="522288"/>
          </a:xfrm>
        </p:spPr>
        <p:txBody>
          <a:bodyPr anchor="ctr"/>
          <a:lstStyle>
            <a:lvl1pPr algn="l">
              <a:buNone/>
              <a:defRPr sz="2000" b="1"/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26" name="Zástupný symbol pro text 25"/>
          <p:cNvSpPr>
            <a:spLocks noGrp="1"/>
          </p:cNvSpPr>
          <p:nvPr>
            <p:ph type="body" sz="half" idx="2"/>
          </p:nvPr>
        </p:nvSpPr>
        <p:spPr>
          <a:xfrm>
            <a:off x="381000" y="5533218"/>
            <a:ext cx="5867400" cy="768350"/>
          </a:xfrm>
        </p:spPr>
        <p:txBody>
          <a:bodyPr lIns="109728" tIns="0"/>
          <a:lstStyle>
            <a:lvl1pPr marL="0" indent="0">
              <a:buNone/>
              <a:defRPr sz="14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</p:spTree>
    <p:extLst>
      <p:ext uri="{BB962C8B-B14F-4D97-AF65-F5344CB8AC3E}">
        <p14:creationId xmlns:p14="http://schemas.microsoft.com/office/powerpoint/2010/main" val="218416793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6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73F26F9-779B-4151-8FF3-071E8728D775}" type="datetimeFigureOut">
              <a:rPr lang="cs-CZ" smtClean="0">
                <a:solidFill>
                  <a:srgbClr val="B83D68">
                    <a:shade val="75000"/>
                  </a:srgbClr>
                </a:solidFill>
              </a:rPr>
              <a:pPr/>
              <a:t>3.6.2012</a:t>
            </a:fld>
            <a:endParaRPr lang="cs-CZ">
              <a:solidFill>
                <a:srgbClr val="B83D68">
                  <a:shade val="75000"/>
                </a:srgbClr>
              </a:solidFill>
            </a:endParaRPr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srgbClr val="B83D68">
                  <a:shade val="75000"/>
                </a:srgbClr>
              </a:solidFill>
            </a:endParaRPr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66C6D24-7BCF-49E3-BD28-05809F725491}" type="slidenum">
              <a:rPr lang="cs-CZ" smtClean="0">
                <a:solidFill>
                  <a:srgbClr val="B83D68">
                    <a:shade val="75000"/>
                  </a:srgbClr>
                </a:solidFill>
              </a:rPr>
              <a:pPr/>
              <a:t>‹#›</a:t>
            </a:fld>
            <a:endParaRPr lang="cs-CZ">
              <a:solidFill>
                <a:srgbClr val="B83D68">
                  <a:shade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00942216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66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858000" y="549276"/>
            <a:ext cx="1828800" cy="5851525"/>
          </a:xfrm>
        </p:spPr>
        <p:txBody>
          <a:bodyPr vert="eaVert"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549276"/>
            <a:ext cx="6248400" cy="5851525"/>
          </a:xfrm>
        </p:spPr>
        <p:txBody>
          <a:bodyPr vert="eaVert"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73F26F9-779B-4151-8FF3-071E8728D775}" type="datetimeFigureOut">
              <a:rPr lang="cs-CZ" smtClean="0">
                <a:solidFill>
                  <a:srgbClr val="B83D68">
                    <a:shade val="75000"/>
                  </a:srgbClr>
                </a:solidFill>
              </a:rPr>
              <a:pPr/>
              <a:t>3.6.2012</a:t>
            </a:fld>
            <a:endParaRPr lang="cs-CZ">
              <a:solidFill>
                <a:srgbClr val="B83D68">
                  <a:shade val="75000"/>
                </a:srgbClr>
              </a:solidFill>
            </a:endParaRPr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srgbClr val="B83D68">
                  <a:shade val="75000"/>
                </a:srgbClr>
              </a:solidFill>
            </a:endParaRPr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66C6D24-7BCF-49E3-BD28-05809F725491}" type="slidenum">
              <a:rPr lang="cs-CZ" smtClean="0">
                <a:solidFill>
                  <a:srgbClr val="B83D68">
                    <a:shade val="75000"/>
                  </a:srgbClr>
                </a:solidFill>
              </a:rPr>
              <a:pPr/>
              <a:t>‹#›</a:t>
            </a:fld>
            <a:endParaRPr lang="cs-CZ">
              <a:solidFill>
                <a:srgbClr val="B83D68">
                  <a:shade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52343363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6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Přímá spojnice 6"/>
          <p:cNvSpPr>
            <a:spLocks noChangeShapeType="1"/>
          </p:cNvSpPr>
          <p:nvPr/>
        </p:nvSpPr>
        <p:spPr bwMode="auto">
          <a:xfrm>
            <a:off x="514350" y="5349902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lang="en-US">
              <a:solidFill>
                <a:prstClr val="black"/>
              </a:solidFill>
            </a:endParaRPr>
          </a:p>
        </p:txBody>
      </p:sp>
      <p:sp>
        <p:nvSpPr>
          <p:cNvPr id="29" name="Nadpis 28"/>
          <p:cNvSpPr>
            <a:spLocks noGrp="1"/>
          </p:cNvSpPr>
          <p:nvPr>
            <p:ph type="ctrTitle"/>
          </p:nvPr>
        </p:nvSpPr>
        <p:spPr>
          <a:xfrm>
            <a:off x="381000" y="4853411"/>
            <a:ext cx="8458200" cy="1222375"/>
          </a:xfrm>
        </p:spPr>
        <p:txBody>
          <a:bodyPr anchor="t"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9" name="Podnadpis 8"/>
          <p:cNvSpPr>
            <a:spLocks noGrp="1"/>
          </p:cNvSpPr>
          <p:nvPr>
            <p:ph type="subTitle" idx="1"/>
          </p:nvPr>
        </p:nvSpPr>
        <p:spPr>
          <a:xfrm>
            <a:off x="381000" y="3886200"/>
            <a:ext cx="8458200" cy="914400"/>
          </a:xfrm>
        </p:spPr>
        <p:txBody>
          <a:bodyPr anchor="b"/>
          <a:lstStyle>
            <a:lvl1pPr marL="0" indent="0" algn="l">
              <a:buNone/>
              <a:defRPr sz="2400">
                <a:solidFill>
                  <a:schemeClr val="tx2">
                    <a:shade val="75000"/>
                  </a:schemeClr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cs-CZ" smtClean="0"/>
              <a:t>Kliknutím lze upravit styl předlohy.</a:t>
            </a:r>
            <a:endParaRPr kumimoji="0" lang="en-US"/>
          </a:p>
        </p:txBody>
      </p:sp>
      <p:sp>
        <p:nvSpPr>
          <p:cNvPr id="16" name="Zástupný symbol pro datum 1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73F26F9-779B-4151-8FF3-071E8728D775}" type="datetimeFigureOut">
              <a:rPr lang="cs-CZ" smtClean="0">
                <a:solidFill>
                  <a:srgbClr val="B83D68">
                    <a:shade val="75000"/>
                  </a:srgbClr>
                </a:solidFill>
              </a:rPr>
              <a:pPr/>
              <a:t>3.6.2012</a:t>
            </a:fld>
            <a:endParaRPr lang="cs-CZ">
              <a:solidFill>
                <a:srgbClr val="B83D68">
                  <a:shade val="75000"/>
                </a:srgbClr>
              </a:solidFill>
            </a:endParaRPr>
          </a:p>
        </p:txBody>
      </p:sp>
      <p:sp>
        <p:nvSpPr>
          <p:cNvPr id="2" name="Zástupný symbol pro zápatí 1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srgbClr val="B83D68">
                  <a:shade val="75000"/>
                </a:srgbClr>
              </a:solidFill>
            </a:endParaRPr>
          </a:p>
        </p:txBody>
      </p:sp>
      <p:sp>
        <p:nvSpPr>
          <p:cNvPr id="15" name="Zástupný symbol pro číslo snímku 14"/>
          <p:cNvSpPr>
            <a:spLocks noGrp="1"/>
          </p:cNvSpPr>
          <p:nvPr>
            <p:ph type="sldNum" sz="quarter" idx="12"/>
          </p:nvPr>
        </p:nvSpPr>
        <p:spPr>
          <a:xfrm>
            <a:off x="8229600" y="6473952"/>
            <a:ext cx="758952" cy="246888"/>
          </a:xfrm>
        </p:spPr>
        <p:txBody>
          <a:bodyPr/>
          <a:lstStyle/>
          <a:p>
            <a:fld id="{F66C6D24-7BCF-49E3-BD28-05809F725491}" type="slidenum">
              <a:rPr lang="cs-CZ" smtClean="0">
                <a:solidFill>
                  <a:srgbClr val="B83D68">
                    <a:shade val="75000"/>
                  </a:srgbClr>
                </a:solidFill>
              </a:rPr>
              <a:pPr/>
              <a:t>‹#›</a:t>
            </a:fld>
            <a:endParaRPr lang="cs-CZ">
              <a:solidFill>
                <a:srgbClr val="B83D68">
                  <a:shade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43711846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68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Nadpis 2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27" name="Zástupný symbol pro obsah 26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25" name="Zástupný symbol pro datum 2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73F26F9-779B-4151-8FF3-071E8728D775}" type="datetimeFigureOut">
              <a:rPr lang="cs-CZ" smtClean="0">
                <a:solidFill>
                  <a:srgbClr val="B83D68">
                    <a:shade val="75000"/>
                  </a:srgbClr>
                </a:solidFill>
              </a:rPr>
              <a:pPr/>
              <a:t>3.6.2012</a:t>
            </a:fld>
            <a:endParaRPr lang="cs-CZ">
              <a:solidFill>
                <a:srgbClr val="B83D68">
                  <a:shade val="75000"/>
                </a:srgbClr>
              </a:solidFill>
            </a:endParaRPr>
          </a:p>
        </p:txBody>
      </p:sp>
      <p:sp>
        <p:nvSpPr>
          <p:cNvPr id="19" name="Zástupný symbol pro zápatí 18"/>
          <p:cNvSpPr>
            <a:spLocks noGrp="1"/>
          </p:cNvSpPr>
          <p:nvPr>
            <p:ph type="ftr" sz="quarter" idx="11"/>
          </p:nvPr>
        </p:nvSpPr>
        <p:spPr>
          <a:xfrm>
            <a:off x="3581400" y="76200"/>
            <a:ext cx="2895600" cy="288925"/>
          </a:xfrm>
        </p:spPr>
        <p:txBody>
          <a:bodyPr/>
          <a:lstStyle/>
          <a:p>
            <a:endParaRPr lang="cs-CZ">
              <a:solidFill>
                <a:srgbClr val="B83D68">
                  <a:shade val="75000"/>
                </a:srgbClr>
              </a:solidFill>
            </a:endParaRPr>
          </a:p>
        </p:txBody>
      </p:sp>
      <p:sp>
        <p:nvSpPr>
          <p:cNvPr id="16" name="Zástupný symbol pro číslo snímku 15"/>
          <p:cNvSpPr>
            <a:spLocks noGrp="1"/>
          </p:cNvSpPr>
          <p:nvPr>
            <p:ph type="sldNum" sz="quarter" idx="12"/>
          </p:nvPr>
        </p:nvSpPr>
        <p:spPr>
          <a:xfrm>
            <a:off x="8229600" y="6473952"/>
            <a:ext cx="758952" cy="246888"/>
          </a:xfrm>
        </p:spPr>
        <p:txBody>
          <a:bodyPr/>
          <a:lstStyle/>
          <a:p>
            <a:fld id="{F66C6D24-7BCF-49E3-BD28-05809F725491}" type="slidenum">
              <a:rPr lang="cs-CZ" smtClean="0">
                <a:solidFill>
                  <a:srgbClr val="B83D68">
                    <a:shade val="75000"/>
                  </a:srgbClr>
                </a:solidFill>
              </a:rPr>
              <a:pPr/>
              <a:t>‹#›</a:t>
            </a:fld>
            <a:endParaRPr lang="cs-CZ">
              <a:solidFill>
                <a:srgbClr val="B83D68">
                  <a:shade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47563654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6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Záhlaví části"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Přímá spojnice 6"/>
          <p:cNvSpPr>
            <a:spLocks noChangeShapeType="1"/>
          </p:cNvSpPr>
          <p:nvPr/>
        </p:nvSpPr>
        <p:spPr bwMode="auto">
          <a:xfrm>
            <a:off x="514350" y="3444902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lang="en-US">
              <a:solidFill>
                <a:prstClr val="white"/>
              </a:solidFill>
            </a:endParaRPr>
          </a:p>
        </p:txBody>
      </p:sp>
      <p:sp>
        <p:nvSpPr>
          <p:cNvPr id="6" name="Zástupný symbol pro text 5"/>
          <p:cNvSpPr>
            <a:spLocks noGrp="1"/>
          </p:cNvSpPr>
          <p:nvPr>
            <p:ph type="body" idx="1"/>
          </p:nvPr>
        </p:nvSpPr>
        <p:spPr>
          <a:xfrm>
            <a:off x="381000" y="1676400"/>
            <a:ext cx="8458200" cy="1219200"/>
          </a:xfrm>
        </p:spPr>
        <p:txBody>
          <a:bodyPr anchor="b"/>
          <a:lstStyle>
            <a:lvl1pPr marL="0" indent="0" algn="r">
              <a:buNone/>
              <a:defRPr sz="2000">
                <a:solidFill>
                  <a:schemeClr val="tx2">
                    <a:shade val="75000"/>
                  </a:schemeClr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19" name="Zástupný symbol pro datum 18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73F26F9-779B-4151-8FF3-071E8728D775}" type="datetimeFigureOut">
              <a:rPr lang="cs-CZ" smtClean="0">
                <a:solidFill>
                  <a:srgbClr val="B83D68">
                    <a:shade val="75000"/>
                  </a:srgbClr>
                </a:solidFill>
              </a:rPr>
              <a:pPr/>
              <a:t>3.6.2012</a:t>
            </a:fld>
            <a:endParaRPr lang="cs-CZ">
              <a:solidFill>
                <a:srgbClr val="B83D68">
                  <a:shade val="75000"/>
                </a:srgbClr>
              </a:solidFill>
            </a:endParaRPr>
          </a:p>
        </p:txBody>
      </p:sp>
      <p:sp>
        <p:nvSpPr>
          <p:cNvPr id="11" name="Zástupný symbol pro zápatí 10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srgbClr val="B83D68">
                  <a:shade val="75000"/>
                </a:srgbClr>
              </a:solidFill>
            </a:endParaRPr>
          </a:p>
        </p:txBody>
      </p:sp>
      <p:sp>
        <p:nvSpPr>
          <p:cNvPr id="16" name="Zástupný symbol pro číslo snímku 1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66C6D24-7BCF-49E3-BD28-05809F725491}" type="slidenum">
              <a:rPr lang="cs-CZ" smtClean="0">
                <a:solidFill>
                  <a:srgbClr val="B83D68">
                    <a:shade val="75000"/>
                  </a:srgbClr>
                </a:solidFill>
              </a:rPr>
              <a:pPr/>
              <a:t>‹#›</a:t>
            </a:fld>
            <a:endParaRPr lang="cs-CZ">
              <a:solidFill>
                <a:srgbClr val="B83D68">
                  <a:shade val="75000"/>
                </a:srgbClr>
              </a:solidFill>
            </a:endParaRPr>
          </a:p>
        </p:txBody>
      </p:sp>
      <p:sp>
        <p:nvSpPr>
          <p:cNvPr id="8" name="Nadpis 7"/>
          <p:cNvSpPr>
            <a:spLocks noGrp="1"/>
          </p:cNvSpPr>
          <p:nvPr>
            <p:ph type="title"/>
          </p:nvPr>
        </p:nvSpPr>
        <p:spPr>
          <a:xfrm>
            <a:off x="180475" y="2947085"/>
            <a:ext cx="8686800" cy="1184825"/>
          </a:xfrm>
        </p:spPr>
        <p:txBody>
          <a:bodyPr rtlCol="0" anchor="t"/>
          <a:lstStyle>
            <a:lvl1pPr algn="r">
              <a:defRPr/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</p:spTree>
    <p:extLst>
      <p:ext uri="{BB962C8B-B14F-4D97-AF65-F5344CB8AC3E}">
        <p14:creationId xmlns:p14="http://schemas.microsoft.com/office/powerpoint/2010/main" val="1023032657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70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Nadpis 19"/>
          <p:cNvSpPr>
            <a:spLocks noGrp="1"/>
          </p:cNvSpPr>
          <p:nvPr>
            <p:ph type="title"/>
          </p:nvPr>
        </p:nvSpPr>
        <p:spPr>
          <a:xfrm>
            <a:off x="301752" y="457200"/>
            <a:ext cx="8686800" cy="841248"/>
          </a:xfrm>
        </p:spPr>
        <p:txBody>
          <a:bodyPr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14" name="Zástupný symbol pro obsah 13"/>
          <p:cNvSpPr>
            <a:spLocks noGrp="1"/>
          </p:cNvSpPr>
          <p:nvPr>
            <p:ph sz="half" idx="1"/>
          </p:nvPr>
        </p:nvSpPr>
        <p:spPr>
          <a:xfrm>
            <a:off x="304800" y="1600200"/>
            <a:ext cx="4191000" cy="47244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13" name="Zástupný symbol pro obsah 12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343400" cy="47244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21" name="Zástupný symbol pro datum 20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73F26F9-779B-4151-8FF3-071E8728D775}" type="datetimeFigureOut">
              <a:rPr lang="cs-CZ" smtClean="0">
                <a:solidFill>
                  <a:srgbClr val="B83D68">
                    <a:shade val="75000"/>
                  </a:srgbClr>
                </a:solidFill>
              </a:rPr>
              <a:pPr/>
              <a:t>3.6.2012</a:t>
            </a:fld>
            <a:endParaRPr lang="cs-CZ">
              <a:solidFill>
                <a:srgbClr val="B83D68">
                  <a:shade val="75000"/>
                </a:srgbClr>
              </a:solidFill>
            </a:endParaRPr>
          </a:p>
        </p:txBody>
      </p:sp>
      <p:sp>
        <p:nvSpPr>
          <p:cNvPr id="10" name="Zástupný symbol pro zápatí 9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srgbClr val="B83D68">
                  <a:shade val="75000"/>
                </a:srgbClr>
              </a:solidFill>
            </a:endParaRPr>
          </a:p>
        </p:txBody>
      </p:sp>
      <p:sp>
        <p:nvSpPr>
          <p:cNvPr id="31" name="Zástupný symbol pro číslo snímku 30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66C6D24-7BCF-49E3-BD28-05809F725491}" type="slidenum">
              <a:rPr lang="cs-CZ" smtClean="0">
                <a:solidFill>
                  <a:srgbClr val="B83D68">
                    <a:shade val="75000"/>
                  </a:srgbClr>
                </a:solidFill>
              </a:rPr>
              <a:pPr/>
              <a:t>‹#›</a:t>
            </a:fld>
            <a:endParaRPr lang="cs-CZ">
              <a:solidFill>
                <a:srgbClr val="B83D68">
                  <a:shade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20369232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7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" name="Nadpis 28"/>
          <p:cNvSpPr>
            <a:spLocks noGrp="1"/>
          </p:cNvSpPr>
          <p:nvPr>
            <p:ph type="title"/>
          </p:nvPr>
        </p:nvSpPr>
        <p:spPr>
          <a:xfrm>
            <a:off x="304800" y="5410200"/>
            <a:ext cx="8610600" cy="882650"/>
          </a:xfrm>
        </p:spPr>
        <p:txBody>
          <a:bodyPr anchor="ctr"/>
          <a:lstStyle>
            <a:lvl1pPr>
              <a:defRPr/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13" name="Zástupný symbol pro text 12"/>
          <p:cNvSpPr>
            <a:spLocks noGrp="1"/>
          </p:cNvSpPr>
          <p:nvPr>
            <p:ph type="body" idx="1"/>
          </p:nvPr>
        </p:nvSpPr>
        <p:spPr>
          <a:xfrm>
            <a:off x="281444" y="666750"/>
            <a:ext cx="4290556" cy="639762"/>
          </a:xfrm>
        </p:spPr>
        <p:txBody>
          <a:bodyPr anchor="ctr"/>
          <a:lstStyle>
            <a:lvl1pPr marL="0" indent="0">
              <a:buNone/>
              <a:defRPr sz="1800" b="0" cap="all" baseline="0">
                <a:solidFill>
                  <a:schemeClr val="accent1">
                    <a:shade val="50000"/>
                  </a:schemeClr>
                </a:solidFill>
                <a:latin typeface="+mj-lt"/>
                <a:ea typeface="+mj-ea"/>
                <a:cs typeface="+mj-cs"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25" name="Zástupný symbol pro text 24"/>
          <p:cNvSpPr>
            <a:spLocks noGrp="1"/>
          </p:cNvSpPr>
          <p:nvPr>
            <p:ph type="body" sz="half" idx="3"/>
          </p:nvPr>
        </p:nvSpPr>
        <p:spPr>
          <a:xfrm>
            <a:off x="4645025" y="666750"/>
            <a:ext cx="4292241" cy="639762"/>
          </a:xfrm>
        </p:spPr>
        <p:txBody>
          <a:bodyPr anchor="ctr"/>
          <a:lstStyle>
            <a:lvl1pPr marL="0" indent="0">
              <a:buNone/>
              <a:defRPr sz="1800" b="0" cap="all" baseline="0">
                <a:solidFill>
                  <a:schemeClr val="accent1">
                    <a:shade val="50000"/>
                  </a:schemeClr>
                </a:solidFill>
                <a:latin typeface="+mj-lt"/>
                <a:ea typeface="+mj-ea"/>
                <a:cs typeface="+mj-cs"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quarter" idx="2"/>
          </p:nvPr>
        </p:nvSpPr>
        <p:spPr>
          <a:xfrm>
            <a:off x="281444" y="1316037"/>
            <a:ext cx="4290556" cy="394176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28" name="Zástupný symbol pro obsah 27"/>
          <p:cNvSpPr>
            <a:spLocks noGrp="1"/>
          </p:cNvSpPr>
          <p:nvPr>
            <p:ph sz="quarter" idx="4"/>
          </p:nvPr>
        </p:nvSpPr>
        <p:spPr>
          <a:xfrm>
            <a:off x="4648730" y="1316037"/>
            <a:ext cx="4288536" cy="394176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10" name="Zástupný symbol pro datum 9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73F26F9-779B-4151-8FF3-071E8728D775}" type="datetimeFigureOut">
              <a:rPr lang="cs-CZ" smtClean="0">
                <a:solidFill>
                  <a:srgbClr val="B83D68">
                    <a:shade val="75000"/>
                  </a:srgbClr>
                </a:solidFill>
              </a:rPr>
              <a:pPr/>
              <a:t>3.6.2012</a:t>
            </a:fld>
            <a:endParaRPr lang="cs-CZ">
              <a:solidFill>
                <a:srgbClr val="B83D68">
                  <a:shade val="75000"/>
                </a:srgbClr>
              </a:solidFill>
            </a:endParaRPr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srgbClr val="B83D68">
                  <a:shade val="75000"/>
                </a:srgbClr>
              </a:solidFill>
            </a:endParaRPr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>
          <a:xfrm>
            <a:off x="8229600" y="6477000"/>
            <a:ext cx="762000" cy="246888"/>
          </a:xfrm>
        </p:spPr>
        <p:txBody>
          <a:bodyPr/>
          <a:lstStyle/>
          <a:p>
            <a:fld id="{F66C6D24-7BCF-49E3-BD28-05809F725491}" type="slidenum">
              <a:rPr lang="cs-CZ" smtClean="0">
                <a:solidFill>
                  <a:srgbClr val="B83D68">
                    <a:shade val="75000"/>
                  </a:srgbClr>
                </a:solidFill>
              </a:rPr>
              <a:pPr/>
              <a:t>‹#›</a:t>
            </a:fld>
            <a:endParaRPr lang="cs-CZ">
              <a:solidFill>
                <a:srgbClr val="B83D68">
                  <a:shade val="75000"/>
                </a:srgbClr>
              </a:solidFill>
            </a:endParaRPr>
          </a:p>
        </p:txBody>
      </p:sp>
      <p:sp>
        <p:nvSpPr>
          <p:cNvPr id="11" name="Přímá spojnice 10"/>
          <p:cNvSpPr>
            <a:spLocks noChangeShapeType="1"/>
          </p:cNvSpPr>
          <p:nvPr/>
        </p:nvSpPr>
        <p:spPr bwMode="auto">
          <a:xfrm>
            <a:off x="514350" y="6019800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35840086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7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" name="Nadpis 29"/>
          <p:cNvSpPr>
            <a:spLocks noGrp="1"/>
          </p:cNvSpPr>
          <p:nvPr>
            <p:ph type="title"/>
          </p:nvPr>
        </p:nvSpPr>
        <p:spPr>
          <a:xfrm>
            <a:off x="301752" y="457200"/>
            <a:ext cx="8686800" cy="841248"/>
          </a:xfrm>
        </p:spPr>
        <p:txBody>
          <a:bodyPr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12" name="Zástupný symbol pro datum 1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73F26F9-779B-4151-8FF3-071E8728D775}" type="datetimeFigureOut">
              <a:rPr lang="cs-CZ" smtClean="0">
                <a:solidFill>
                  <a:srgbClr val="B83D68">
                    <a:shade val="75000"/>
                  </a:srgbClr>
                </a:solidFill>
              </a:rPr>
              <a:pPr/>
              <a:t>3.6.2012</a:t>
            </a:fld>
            <a:endParaRPr lang="cs-CZ">
              <a:solidFill>
                <a:srgbClr val="B83D68">
                  <a:shade val="75000"/>
                </a:srgbClr>
              </a:solidFill>
            </a:endParaRPr>
          </a:p>
        </p:txBody>
      </p:sp>
      <p:sp>
        <p:nvSpPr>
          <p:cNvPr id="21" name="Zástupný symbol pro zápatí 20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srgbClr val="B83D68">
                  <a:shade val="75000"/>
                </a:srgbClr>
              </a:solidFill>
            </a:endParaRPr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66C6D24-7BCF-49E3-BD28-05809F725491}" type="slidenum">
              <a:rPr lang="cs-CZ" smtClean="0">
                <a:solidFill>
                  <a:srgbClr val="B83D68">
                    <a:shade val="75000"/>
                  </a:srgbClr>
                </a:solidFill>
              </a:rPr>
              <a:pPr/>
              <a:t>‹#›</a:t>
            </a:fld>
            <a:endParaRPr lang="cs-CZ">
              <a:solidFill>
                <a:srgbClr val="B83D68">
                  <a:shade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77723476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7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73F26F9-779B-4151-8FF3-071E8728D775}" type="datetimeFigureOut">
              <a:rPr lang="cs-CZ" smtClean="0">
                <a:solidFill>
                  <a:srgbClr val="B83D68">
                    <a:shade val="75000"/>
                  </a:srgbClr>
                </a:solidFill>
              </a:rPr>
              <a:pPr/>
              <a:t>3.6.2012</a:t>
            </a:fld>
            <a:endParaRPr lang="cs-CZ">
              <a:solidFill>
                <a:srgbClr val="B83D68">
                  <a:shade val="75000"/>
                </a:srgbClr>
              </a:solidFill>
            </a:endParaRPr>
          </a:p>
        </p:txBody>
      </p:sp>
      <p:sp>
        <p:nvSpPr>
          <p:cNvPr id="24" name="Zástupný symbol pro zápatí 2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srgbClr val="B83D68">
                  <a:shade val="75000"/>
                </a:srgbClr>
              </a:solidFill>
            </a:endParaRPr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66C6D24-7BCF-49E3-BD28-05809F725491}" type="slidenum">
              <a:rPr lang="cs-CZ" smtClean="0">
                <a:solidFill>
                  <a:srgbClr val="B83D68">
                    <a:shade val="75000"/>
                  </a:srgbClr>
                </a:solidFill>
              </a:rPr>
              <a:pPr/>
              <a:t>‹#›</a:t>
            </a:fld>
            <a:endParaRPr lang="cs-CZ">
              <a:solidFill>
                <a:srgbClr val="B83D68">
                  <a:shade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20199721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7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Přímá spojnice 7"/>
          <p:cNvSpPr>
            <a:spLocks noChangeShapeType="1"/>
          </p:cNvSpPr>
          <p:nvPr/>
        </p:nvSpPr>
        <p:spPr bwMode="auto">
          <a:xfrm>
            <a:off x="514350" y="5849117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lang="en-US">
              <a:solidFill>
                <a:prstClr val="black"/>
              </a:solidFill>
            </a:endParaRPr>
          </a:p>
        </p:txBody>
      </p:sp>
      <p:sp>
        <p:nvSpPr>
          <p:cNvPr id="12" name="Nadpis 11"/>
          <p:cNvSpPr>
            <a:spLocks noGrp="1"/>
          </p:cNvSpPr>
          <p:nvPr>
            <p:ph type="title"/>
          </p:nvPr>
        </p:nvSpPr>
        <p:spPr>
          <a:xfrm>
            <a:off x="457200" y="5486400"/>
            <a:ext cx="8458200" cy="520700"/>
          </a:xfrm>
        </p:spPr>
        <p:txBody>
          <a:bodyPr anchor="ctr"/>
          <a:lstStyle>
            <a:lvl1pPr algn="l">
              <a:buNone/>
              <a:defRPr sz="2000" b="1"/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26" name="Zástupný symbol pro text 25"/>
          <p:cNvSpPr>
            <a:spLocks noGrp="1"/>
          </p:cNvSpPr>
          <p:nvPr>
            <p:ph type="body" idx="2"/>
          </p:nvPr>
        </p:nvSpPr>
        <p:spPr>
          <a:xfrm>
            <a:off x="457200" y="609600"/>
            <a:ext cx="3008313" cy="4800600"/>
          </a:xfrm>
        </p:spPr>
        <p:txBody>
          <a:bodyPr/>
          <a:lstStyle>
            <a:lvl1pPr marL="0" indent="0">
              <a:buNone/>
              <a:defRPr sz="14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14" name="Zástupný symbol pro obsah 13"/>
          <p:cNvSpPr>
            <a:spLocks noGrp="1"/>
          </p:cNvSpPr>
          <p:nvPr>
            <p:ph sz="half" idx="1"/>
          </p:nvPr>
        </p:nvSpPr>
        <p:spPr>
          <a:xfrm>
            <a:off x="3575050" y="609600"/>
            <a:ext cx="5340350" cy="4800600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25" name="Zástupný symbol pro datum 2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73F26F9-779B-4151-8FF3-071E8728D775}" type="datetimeFigureOut">
              <a:rPr lang="cs-CZ" smtClean="0">
                <a:solidFill>
                  <a:srgbClr val="B83D68">
                    <a:shade val="75000"/>
                  </a:srgbClr>
                </a:solidFill>
              </a:rPr>
              <a:pPr/>
              <a:t>3.6.2012</a:t>
            </a:fld>
            <a:endParaRPr lang="cs-CZ">
              <a:solidFill>
                <a:srgbClr val="B83D68">
                  <a:shade val="75000"/>
                </a:srgbClr>
              </a:solidFill>
            </a:endParaRPr>
          </a:p>
        </p:txBody>
      </p:sp>
      <p:sp>
        <p:nvSpPr>
          <p:cNvPr id="29" name="Zástupný symbol pro zápatí 28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srgbClr val="B83D68">
                  <a:shade val="75000"/>
                </a:srgbClr>
              </a:solidFill>
            </a:endParaRPr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66C6D24-7BCF-49E3-BD28-05809F725491}" type="slidenum">
              <a:rPr lang="cs-CZ" smtClean="0">
                <a:solidFill>
                  <a:srgbClr val="B83D68">
                    <a:shade val="75000"/>
                  </a:srgbClr>
                </a:solidFill>
              </a:rPr>
              <a:pPr/>
              <a:t>‹#›</a:t>
            </a:fld>
            <a:endParaRPr lang="cs-CZ">
              <a:solidFill>
                <a:srgbClr val="B83D68">
                  <a:shade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00991291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7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Zástupný symbol pro obrázek 12"/>
          <p:cNvSpPr>
            <a:spLocks noGrp="1"/>
          </p:cNvSpPr>
          <p:nvPr>
            <p:ph type="pic" idx="1"/>
          </p:nvPr>
        </p:nvSpPr>
        <p:spPr>
          <a:xfrm>
            <a:off x="3505200" y="616634"/>
            <a:ext cx="5029200" cy="3657600"/>
          </a:xfrm>
          <a:solidFill>
            <a:schemeClr val="bg1"/>
          </a:solidFill>
          <a:ln w="6350">
            <a:solidFill>
              <a:schemeClr val="accent1"/>
            </a:solidFill>
          </a:ln>
          <a:effectLst>
            <a:reflection blurRad="1000" stA="49000" endA="500" endPos="10000" dist="900" dir="5400000" sy="-90000" algn="bl" rotWithShape="0"/>
          </a:effectLst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cs-CZ" smtClean="0"/>
              <a:t>Kliknutím na ikonu přidáte obrázek.</a:t>
            </a:r>
            <a:endParaRPr kumimoji="0" lang="en-US" dirty="0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73F26F9-779B-4151-8FF3-071E8728D775}" type="datetimeFigureOut">
              <a:rPr lang="cs-CZ" smtClean="0">
                <a:solidFill>
                  <a:srgbClr val="B83D68">
                    <a:shade val="75000"/>
                  </a:srgbClr>
                </a:solidFill>
              </a:rPr>
              <a:pPr/>
              <a:t>3.6.2012</a:t>
            </a:fld>
            <a:endParaRPr lang="cs-CZ">
              <a:solidFill>
                <a:srgbClr val="B83D68">
                  <a:shade val="75000"/>
                </a:srgbClr>
              </a:solidFill>
            </a:endParaRPr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srgbClr val="B83D68">
                  <a:shade val="75000"/>
                </a:srgbClr>
              </a:solidFill>
            </a:endParaRPr>
          </a:p>
        </p:txBody>
      </p:sp>
      <p:sp>
        <p:nvSpPr>
          <p:cNvPr id="31" name="Zástupný symbol pro číslo snímku 30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66C6D24-7BCF-49E3-BD28-05809F725491}" type="slidenum">
              <a:rPr lang="cs-CZ" smtClean="0">
                <a:solidFill>
                  <a:srgbClr val="B83D68">
                    <a:shade val="75000"/>
                  </a:srgbClr>
                </a:solidFill>
              </a:rPr>
              <a:pPr/>
              <a:t>‹#›</a:t>
            </a:fld>
            <a:endParaRPr lang="cs-CZ">
              <a:solidFill>
                <a:srgbClr val="B83D68">
                  <a:shade val="75000"/>
                </a:srgbClr>
              </a:solidFill>
            </a:endParaRPr>
          </a:p>
        </p:txBody>
      </p:sp>
      <p:sp>
        <p:nvSpPr>
          <p:cNvPr id="17" name="Nadpis 16"/>
          <p:cNvSpPr>
            <a:spLocks noGrp="1"/>
          </p:cNvSpPr>
          <p:nvPr>
            <p:ph type="title"/>
          </p:nvPr>
        </p:nvSpPr>
        <p:spPr>
          <a:xfrm>
            <a:off x="381000" y="4993760"/>
            <a:ext cx="5867400" cy="522288"/>
          </a:xfrm>
        </p:spPr>
        <p:txBody>
          <a:bodyPr anchor="ctr"/>
          <a:lstStyle>
            <a:lvl1pPr algn="l">
              <a:buNone/>
              <a:defRPr sz="2000" b="1"/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26" name="Zástupný symbol pro text 25"/>
          <p:cNvSpPr>
            <a:spLocks noGrp="1"/>
          </p:cNvSpPr>
          <p:nvPr>
            <p:ph type="body" sz="half" idx="2"/>
          </p:nvPr>
        </p:nvSpPr>
        <p:spPr>
          <a:xfrm>
            <a:off x="381000" y="5533218"/>
            <a:ext cx="5867400" cy="768350"/>
          </a:xfrm>
        </p:spPr>
        <p:txBody>
          <a:bodyPr lIns="109728" tIns="0"/>
          <a:lstStyle>
            <a:lvl1pPr marL="0" indent="0">
              <a:buNone/>
              <a:defRPr sz="14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</p:spTree>
    <p:extLst>
      <p:ext uri="{BB962C8B-B14F-4D97-AF65-F5344CB8AC3E}">
        <p14:creationId xmlns:p14="http://schemas.microsoft.com/office/powerpoint/2010/main" val="122197642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7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73F26F9-779B-4151-8FF3-071E8728D775}" type="datetimeFigureOut">
              <a:rPr lang="cs-CZ" smtClean="0">
                <a:solidFill>
                  <a:srgbClr val="B83D68">
                    <a:shade val="75000"/>
                  </a:srgbClr>
                </a:solidFill>
              </a:rPr>
              <a:pPr/>
              <a:t>3.6.2012</a:t>
            </a:fld>
            <a:endParaRPr lang="cs-CZ">
              <a:solidFill>
                <a:srgbClr val="B83D68">
                  <a:shade val="75000"/>
                </a:srgbClr>
              </a:solidFill>
            </a:endParaRPr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srgbClr val="B83D68">
                  <a:shade val="75000"/>
                </a:srgbClr>
              </a:solidFill>
            </a:endParaRPr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66C6D24-7BCF-49E3-BD28-05809F725491}" type="slidenum">
              <a:rPr lang="cs-CZ" smtClean="0">
                <a:solidFill>
                  <a:srgbClr val="B83D68">
                    <a:shade val="75000"/>
                  </a:srgbClr>
                </a:solidFill>
              </a:rPr>
              <a:pPr/>
              <a:t>‹#›</a:t>
            </a:fld>
            <a:endParaRPr lang="cs-CZ">
              <a:solidFill>
                <a:srgbClr val="B83D68">
                  <a:shade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34702692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7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858000" y="549276"/>
            <a:ext cx="1828800" cy="5851525"/>
          </a:xfrm>
        </p:spPr>
        <p:txBody>
          <a:bodyPr vert="eaVert"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549276"/>
            <a:ext cx="6248400" cy="5851525"/>
          </a:xfrm>
        </p:spPr>
        <p:txBody>
          <a:bodyPr vert="eaVert"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73F26F9-779B-4151-8FF3-071E8728D775}" type="datetimeFigureOut">
              <a:rPr lang="cs-CZ" smtClean="0">
                <a:solidFill>
                  <a:srgbClr val="B83D68">
                    <a:shade val="75000"/>
                  </a:srgbClr>
                </a:solidFill>
              </a:rPr>
              <a:pPr/>
              <a:t>3.6.2012</a:t>
            </a:fld>
            <a:endParaRPr lang="cs-CZ">
              <a:solidFill>
                <a:srgbClr val="B83D68">
                  <a:shade val="75000"/>
                </a:srgbClr>
              </a:solidFill>
            </a:endParaRPr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srgbClr val="B83D68">
                  <a:shade val="75000"/>
                </a:srgbClr>
              </a:solidFill>
            </a:endParaRPr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66C6D24-7BCF-49E3-BD28-05809F725491}" type="slidenum">
              <a:rPr lang="cs-CZ" smtClean="0">
                <a:solidFill>
                  <a:srgbClr val="B83D68">
                    <a:shade val="75000"/>
                  </a:srgbClr>
                </a:solidFill>
              </a:rPr>
              <a:pPr/>
              <a:t>‹#›</a:t>
            </a:fld>
            <a:endParaRPr lang="cs-CZ">
              <a:solidFill>
                <a:srgbClr val="B83D68">
                  <a:shade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8055199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7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Přímá spojnice 6"/>
          <p:cNvSpPr>
            <a:spLocks noChangeShapeType="1"/>
          </p:cNvSpPr>
          <p:nvPr/>
        </p:nvSpPr>
        <p:spPr bwMode="auto">
          <a:xfrm>
            <a:off x="514350" y="5349902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lang="en-US">
              <a:solidFill>
                <a:prstClr val="black"/>
              </a:solidFill>
            </a:endParaRPr>
          </a:p>
        </p:txBody>
      </p:sp>
      <p:sp>
        <p:nvSpPr>
          <p:cNvPr id="29" name="Nadpis 28"/>
          <p:cNvSpPr>
            <a:spLocks noGrp="1"/>
          </p:cNvSpPr>
          <p:nvPr>
            <p:ph type="ctrTitle"/>
          </p:nvPr>
        </p:nvSpPr>
        <p:spPr>
          <a:xfrm>
            <a:off x="381000" y="4853411"/>
            <a:ext cx="8458200" cy="1222375"/>
          </a:xfrm>
        </p:spPr>
        <p:txBody>
          <a:bodyPr anchor="t"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9" name="Podnadpis 8"/>
          <p:cNvSpPr>
            <a:spLocks noGrp="1"/>
          </p:cNvSpPr>
          <p:nvPr>
            <p:ph type="subTitle" idx="1"/>
          </p:nvPr>
        </p:nvSpPr>
        <p:spPr>
          <a:xfrm>
            <a:off x="381000" y="3886200"/>
            <a:ext cx="8458200" cy="914400"/>
          </a:xfrm>
        </p:spPr>
        <p:txBody>
          <a:bodyPr anchor="b"/>
          <a:lstStyle>
            <a:lvl1pPr marL="0" indent="0" algn="l">
              <a:buNone/>
              <a:defRPr sz="2400">
                <a:solidFill>
                  <a:schemeClr val="tx2">
                    <a:shade val="75000"/>
                  </a:schemeClr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cs-CZ" smtClean="0"/>
              <a:t>Kliknutím lze upravit styl předlohy.</a:t>
            </a:r>
            <a:endParaRPr kumimoji="0" lang="en-US"/>
          </a:p>
        </p:txBody>
      </p:sp>
      <p:sp>
        <p:nvSpPr>
          <p:cNvPr id="16" name="Zástupný symbol pro datum 1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73F26F9-779B-4151-8FF3-071E8728D775}" type="datetimeFigureOut">
              <a:rPr lang="cs-CZ" smtClean="0">
                <a:solidFill>
                  <a:srgbClr val="B83D68">
                    <a:shade val="75000"/>
                  </a:srgbClr>
                </a:solidFill>
              </a:rPr>
              <a:pPr/>
              <a:t>3.6.2012</a:t>
            </a:fld>
            <a:endParaRPr lang="cs-CZ">
              <a:solidFill>
                <a:srgbClr val="B83D68">
                  <a:shade val="75000"/>
                </a:srgbClr>
              </a:solidFill>
            </a:endParaRPr>
          </a:p>
        </p:txBody>
      </p:sp>
      <p:sp>
        <p:nvSpPr>
          <p:cNvPr id="2" name="Zástupný symbol pro zápatí 1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srgbClr val="B83D68">
                  <a:shade val="75000"/>
                </a:srgbClr>
              </a:solidFill>
            </a:endParaRPr>
          </a:p>
        </p:txBody>
      </p:sp>
      <p:sp>
        <p:nvSpPr>
          <p:cNvPr id="15" name="Zástupný symbol pro číslo snímku 14"/>
          <p:cNvSpPr>
            <a:spLocks noGrp="1"/>
          </p:cNvSpPr>
          <p:nvPr>
            <p:ph type="sldNum" sz="quarter" idx="12"/>
          </p:nvPr>
        </p:nvSpPr>
        <p:spPr>
          <a:xfrm>
            <a:off x="8229600" y="6473952"/>
            <a:ext cx="758952" cy="246888"/>
          </a:xfrm>
        </p:spPr>
        <p:txBody>
          <a:bodyPr/>
          <a:lstStyle/>
          <a:p>
            <a:fld id="{F66C6D24-7BCF-49E3-BD28-05809F725491}" type="slidenum">
              <a:rPr lang="cs-CZ" smtClean="0">
                <a:solidFill>
                  <a:srgbClr val="B83D68">
                    <a:shade val="75000"/>
                  </a:srgbClr>
                </a:solidFill>
              </a:rPr>
              <a:pPr/>
              <a:t>‹#›</a:t>
            </a:fld>
            <a:endParaRPr lang="cs-CZ">
              <a:solidFill>
                <a:srgbClr val="B83D68">
                  <a:shade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6742100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79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Nadpis 2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27" name="Zástupný symbol pro obsah 26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25" name="Zástupný symbol pro datum 2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73F26F9-779B-4151-8FF3-071E8728D775}" type="datetimeFigureOut">
              <a:rPr lang="cs-CZ" smtClean="0">
                <a:solidFill>
                  <a:srgbClr val="B83D68">
                    <a:shade val="75000"/>
                  </a:srgbClr>
                </a:solidFill>
              </a:rPr>
              <a:pPr/>
              <a:t>3.6.2012</a:t>
            </a:fld>
            <a:endParaRPr lang="cs-CZ">
              <a:solidFill>
                <a:srgbClr val="B83D68">
                  <a:shade val="75000"/>
                </a:srgbClr>
              </a:solidFill>
            </a:endParaRPr>
          </a:p>
        </p:txBody>
      </p:sp>
      <p:sp>
        <p:nvSpPr>
          <p:cNvPr id="19" name="Zástupný symbol pro zápatí 18"/>
          <p:cNvSpPr>
            <a:spLocks noGrp="1"/>
          </p:cNvSpPr>
          <p:nvPr>
            <p:ph type="ftr" sz="quarter" idx="11"/>
          </p:nvPr>
        </p:nvSpPr>
        <p:spPr>
          <a:xfrm>
            <a:off x="3581400" y="76200"/>
            <a:ext cx="2895600" cy="288925"/>
          </a:xfrm>
        </p:spPr>
        <p:txBody>
          <a:bodyPr/>
          <a:lstStyle/>
          <a:p>
            <a:endParaRPr lang="cs-CZ">
              <a:solidFill>
                <a:srgbClr val="B83D68">
                  <a:shade val="75000"/>
                </a:srgbClr>
              </a:solidFill>
            </a:endParaRPr>
          </a:p>
        </p:txBody>
      </p:sp>
      <p:sp>
        <p:nvSpPr>
          <p:cNvPr id="16" name="Zástupný symbol pro číslo snímku 15"/>
          <p:cNvSpPr>
            <a:spLocks noGrp="1"/>
          </p:cNvSpPr>
          <p:nvPr>
            <p:ph type="sldNum" sz="quarter" idx="12"/>
          </p:nvPr>
        </p:nvSpPr>
        <p:spPr>
          <a:xfrm>
            <a:off x="8229600" y="6473952"/>
            <a:ext cx="758952" cy="246888"/>
          </a:xfrm>
        </p:spPr>
        <p:txBody>
          <a:bodyPr/>
          <a:lstStyle/>
          <a:p>
            <a:fld id="{F66C6D24-7BCF-49E3-BD28-05809F725491}" type="slidenum">
              <a:rPr lang="cs-CZ" smtClean="0">
                <a:solidFill>
                  <a:srgbClr val="B83D68">
                    <a:shade val="75000"/>
                  </a:srgbClr>
                </a:solidFill>
              </a:rPr>
              <a:pPr/>
              <a:t>‹#›</a:t>
            </a:fld>
            <a:endParaRPr lang="cs-CZ">
              <a:solidFill>
                <a:srgbClr val="B83D68">
                  <a:shade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73297455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80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Záhlaví části"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Přímá spojnice 6"/>
          <p:cNvSpPr>
            <a:spLocks noChangeShapeType="1"/>
          </p:cNvSpPr>
          <p:nvPr/>
        </p:nvSpPr>
        <p:spPr bwMode="auto">
          <a:xfrm>
            <a:off x="514350" y="3444902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lang="en-US">
              <a:solidFill>
                <a:prstClr val="white"/>
              </a:solidFill>
            </a:endParaRPr>
          </a:p>
        </p:txBody>
      </p:sp>
      <p:sp>
        <p:nvSpPr>
          <p:cNvPr id="6" name="Zástupný symbol pro text 5"/>
          <p:cNvSpPr>
            <a:spLocks noGrp="1"/>
          </p:cNvSpPr>
          <p:nvPr>
            <p:ph type="body" idx="1"/>
          </p:nvPr>
        </p:nvSpPr>
        <p:spPr>
          <a:xfrm>
            <a:off x="381000" y="1676400"/>
            <a:ext cx="8458200" cy="1219200"/>
          </a:xfrm>
        </p:spPr>
        <p:txBody>
          <a:bodyPr anchor="b"/>
          <a:lstStyle>
            <a:lvl1pPr marL="0" indent="0" algn="r">
              <a:buNone/>
              <a:defRPr sz="2000">
                <a:solidFill>
                  <a:schemeClr val="tx2">
                    <a:shade val="75000"/>
                  </a:schemeClr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19" name="Zástupný symbol pro datum 18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73F26F9-779B-4151-8FF3-071E8728D775}" type="datetimeFigureOut">
              <a:rPr lang="cs-CZ" smtClean="0">
                <a:solidFill>
                  <a:srgbClr val="B83D68">
                    <a:shade val="75000"/>
                  </a:srgbClr>
                </a:solidFill>
              </a:rPr>
              <a:pPr/>
              <a:t>3.6.2012</a:t>
            </a:fld>
            <a:endParaRPr lang="cs-CZ">
              <a:solidFill>
                <a:srgbClr val="B83D68">
                  <a:shade val="75000"/>
                </a:srgbClr>
              </a:solidFill>
            </a:endParaRPr>
          </a:p>
        </p:txBody>
      </p:sp>
      <p:sp>
        <p:nvSpPr>
          <p:cNvPr id="11" name="Zástupný symbol pro zápatí 10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srgbClr val="B83D68">
                  <a:shade val="75000"/>
                </a:srgbClr>
              </a:solidFill>
            </a:endParaRPr>
          </a:p>
        </p:txBody>
      </p:sp>
      <p:sp>
        <p:nvSpPr>
          <p:cNvPr id="16" name="Zástupný symbol pro číslo snímku 1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66C6D24-7BCF-49E3-BD28-05809F725491}" type="slidenum">
              <a:rPr lang="cs-CZ" smtClean="0">
                <a:solidFill>
                  <a:srgbClr val="B83D68">
                    <a:shade val="75000"/>
                  </a:srgbClr>
                </a:solidFill>
              </a:rPr>
              <a:pPr/>
              <a:t>‹#›</a:t>
            </a:fld>
            <a:endParaRPr lang="cs-CZ">
              <a:solidFill>
                <a:srgbClr val="B83D68">
                  <a:shade val="75000"/>
                </a:srgbClr>
              </a:solidFill>
            </a:endParaRPr>
          </a:p>
        </p:txBody>
      </p:sp>
      <p:sp>
        <p:nvSpPr>
          <p:cNvPr id="8" name="Nadpis 7"/>
          <p:cNvSpPr>
            <a:spLocks noGrp="1"/>
          </p:cNvSpPr>
          <p:nvPr>
            <p:ph type="title"/>
          </p:nvPr>
        </p:nvSpPr>
        <p:spPr>
          <a:xfrm>
            <a:off x="180475" y="2947085"/>
            <a:ext cx="8686800" cy="1184825"/>
          </a:xfrm>
        </p:spPr>
        <p:txBody>
          <a:bodyPr rtlCol="0" anchor="t"/>
          <a:lstStyle>
            <a:lvl1pPr algn="r">
              <a:defRPr/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</p:spTree>
    <p:extLst>
      <p:ext uri="{BB962C8B-B14F-4D97-AF65-F5344CB8AC3E}">
        <p14:creationId xmlns:p14="http://schemas.microsoft.com/office/powerpoint/2010/main" val="250596621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81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Nadpis 19"/>
          <p:cNvSpPr>
            <a:spLocks noGrp="1"/>
          </p:cNvSpPr>
          <p:nvPr>
            <p:ph type="title"/>
          </p:nvPr>
        </p:nvSpPr>
        <p:spPr>
          <a:xfrm>
            <a:off x="301752" y="457200"/>
            <a:ext cx="8686800" cy="841248"/>
          </a:xfrm>
        </p:spPr>
        <p:txBody>
          <a:bodyPr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14" name="Zástupný symbol pro obsah 13"/>
          <p:cNvSpPr>
            <a:spLocks noGrp="1"/>
          </p:cNvSpPr>
          <p:nvPr>
            <p:ph sz="half" idx="1"/>
          </p:nvPr>
        </p:nvSpPr>
        <p:spPr>
          <a:xfrm>
            <a:off x="304800" y="1600200"/>
            <a:ext cx="4191000" cy="47244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13" name="Zástupný symbol pro obsah 12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343400" cy="47244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21" name="Zástupný symbol pro datum 20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73F26F9-779B-4151-8FF3-071E8728D775}" type="datetimeFigureOut">
              <a:rPr lang="cs-CZ" smtClean="0">
                <a:solidFill>
                  <a:srgbClr val="B83D68">
                    <a:shade val="75000"/>
                  </a:srgbClr>
                </a:solidFill>
              </a:rPr>
              <a:pPr/>
              <a:t>3.6.2012</a:t>
            </a:fld>
            <a:endParaRPr lang="cs-CZ">
              <a:solidFill>
                <a:srgbClr val="B83D68">
                  <a:shade val="75000"/>
                </a:srgbClr>
              </a:solidFill>
            </a:endParaRPr>
          </a:p>
        </p:txBody>
      </p:sp>
      <p:sp>
        <p:nvSpPr>
          <p:cNvPr id="10" name="Zástupný symbol pro zápatí 9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srgbClr val="B83D68">
                  <a:shade val="75000"/>
                </a:srgbClr>
              </a:solidFill>
            </a:endParaRPr>
          </a:p>
        </p:txBody>
      </p:sp>
      <p:sp>
        <p:nvSpPr>
          <p:cNvPr id="31" name="Zástupný symbol pro číslo snímku 30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66C6D24-7BCF-49E3-BD28-05809F725491}" type="slidenum">
              <a:rPr lang="cs-CZ" smtClean="0">
                <a:solidFill>
                  <a:srgbClr val="B83D68">
                    <a:shade val="75000"/>
                  </a:srgbClr>
                </a:solidFill>
              </a:rPr>
              <a:pPr/>
              <a:t>‹#›</a:t>
            </a:fld>
            <a:endParaRPr lang="cs-CZ">
              <a:solidFill>
                <a:srgbClr val="B83D68">
                  <a:shade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49200626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8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" name="Nadpis 28"/>
          <p:cNvSpPr>
            <a:spLocks noGrp="1"/>
          </p:cNvSpPr>
          <p:nvPr>
            <p:ph type="title"/>
          </p:nvPr>
        </p:nvSpPr>
        <p:spPr>
          <a:xfrm>
            <a:off x="304800" y="5410200"/>
            <a:ext cx="8610600" cy="882650"/>
          </a:xfrm>
        </p:spPr>
        <p:txBody>
          <a:bodyPr anchor="ctr"/>
          <a:lstStyle>
            <a:lvl1pPr>
              <a:defRPr/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13" name="Zástupný symbol pro text 12"/>
          <p:cNvSpPr>
            <a:spLocks noGrp="1"/>
          </p:cNvSpPr>
          <p:nvPr>
            <p:ph type="body" idx="1"/>
          </p:nvPr>
        </p:nvSpPr>
        <p:spPr>
          <a:xfrm>
            <a:off x="281444" y="666750"/>
            <a:ext cx="4290556" cy="639762"/>
          </a:xfrm>
        </p:spPr>
        <p:txBody>
          <a:bodyPr anchor="ctr"/>
          <a:lstStyle>
            <a:lvl1pPr marL="0" indent="0">
              <a:buNone/>
              <a:defRPr sz="1800" b="0" cap="all" baseline="0">
                <a:solidFill>
                  <a:schemeClr val="accent1">
                    <a:shade val="50000"/>
                  </a:schemeClr>
                </a:solidFill>
                <a:latin typeface="+mj-lt"/>
                <a:ea typeface="+mj-ea"/>
                <a:cs typeface="+mj-cs"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25" name="Zástupný symbol pro text 24"/>
          <p:cNvSpPr>
            <a:spLocks noGrp="1"/>
          </p:cNvSpPr>
          <p:nvPr>
            <p:ph type="body" sz="half" idx="3"/>
          </p:nvPr>
        </p:nvSpPr>
        <p:spPr>
          <a:xfrm>
            <a:off x="4645025" y="666750"/>
            <a:ext cx="4292241" cy="639762"/>
          </a:xfrm>
        </p:spPr>
        <p:txBody>
          <a:bodyPr anchor="ctr"/>
          <a:lstStyle>
            <a:lvl1pPr marL="0" indent="0">
              <a:buNone/>
              <a:defRPr sz="1800" b="0" cap="all" baseline="0">
                <a:solidFill>
                  <a:schemeClr val="accent1">
                    <a:shade val="50000"/>
                  </a:schemeClr>
                </a:solidFill>
                <a:latin typeface="+mj-lt"/>
                <a:ea typeface="+mj-ea"/>
                <a:cs typeface="+mj-cs"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quarter" idx="2"/>
          </p:nvPr>
        </p:nvSpPr>
        <p:spPr>
          <a:xfrm>
            <a:off x="281444" y="1316037"/>
            <a:ext cx="4290556" cy="394176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28" name="Zástupný symbol pro obsah 27"/>
          <p:cNvSpPr>
            <a:spLocks noGrp="1"/>
          </p:cNvSpPr>
          <p:nvPr>
            <p:ph sz="quarter" idx="4"/>
          </p:nvPr>
        </p:nvSpPr>
        <p:spPr>
          <a:xfrm>
            <a:off x="4648730" y="1316037"/>
            <a:ext cx="4288536" cy="394176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10" name="Zástupný symbol pro datum 9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73F26F9-779B-4151-8FF3-071E8728D775}" type="datetimeFigureOut">
              <a:rPr lang="cs-CZ" smtClean="0">
                <a:solidFill>
                  <a:srgbClr val="B83D68">
                    <a:shade val="75000"/>
                  </a:srgbClr>
                </a:solidFill>
              </a:rPr>
              <a:pPr/>
              <a:t>3.6.2012</a:t>
            </a:fld>
            <a:endParaRPr lang="cs-CZ">
              <a:solidFill>
                <a:srgbClr val="B83D68">
                  <a:shade val="75000"/>
                </a:srgbClr>
              </a:solidFill>
            </a:endParaRPr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srgbClr val="B83D68">
                  <a:shade val="75000"/>
                </a:srgbClr>
              </a:solidFill>
            </a:endParaRPr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>
          <a:xfrm>
            <a:off x="8229600" y="6477000"/>
            <a:ext cx="762000" cy="246888"/>
          </a:xfrm>
        </p:spPr>
        <p:txBody>
          <a:bodyPr/>
          <a:lstStyle/>
          <a:p>
            <a:fld id="{F66C6D24-7BCF-49E3-BD28-05809F725491}" type="slidenum">
              <a:rPr lang="cs-CZ" smtClean="0">
                <a:solidFill>
                  <a:srgbClr val="B83D68">
                    <a:shade val="75000"/>
                  </a:srgbClr>
                </a:solidFill>
              </a:rPr>
              <a:pPr/>
              <a:t>‹#›</a:t>
            </a:fld>
            <a:endParaRPr lang="cs-CZ">
              <a:solidFill>
                <a:srgbClr val="B83D68">
                  <a:shade val="75000"/>
                </a:srgbClr>
              </a:solidFill>
            </a:endParaRPr>
          </a:p>
        </p:txBody>
      </p:sp>
      <p:sp>
        <p:nvSpPr>
          <p:cNvPr id="11" name="Přímá spojnice 10"/>
          <p:cNvSpPr>
            <a:spLocks noChangeShapeType="1"/>
          </p:cNvSpPr>
          <p:nvPr/>
        </p:nvSpPr>
        <p:spPr bwMode="auto">
          <a:xfrm>
            <a:off x="514350" y="6019800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42722360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83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" name="Nadpis 29"/>
          <p:cNvSpPr>
            <a:spLocks noGrp="1"/>
          </p:cNvSpPr>
          <p:nvPr>
            <p:ph type="title"/>
          </p:nvPr>
        </p:nvSpPr>
        <p:spPr>
          <a:xfrm>
            <a:off x="301752" y="457200"/>
            <a:ext cx="8686800" cy="841248"/>
          </a:xfrm>
        </p:spPr>
        <p:txBody>
          <a:bodyPr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12" name="Zástupný symbol pro datum 1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73F26F9-779B-4151-8FF3-071E8728D775}" type="datetimeFigureOut">
              <a:rPr lang="cs-CZ" smtClean="0">
                <a:solidFill>
                  <a:srgbClr val="B83D68">
                    <a:shade val="75000"/>
                  </a:srgbClr>
                </a:solidFill>
              </a:rPr>
              <a:pPr/>
              <a:t>3.6.2012</a:t>
            </a:fld>
            <a:endParaRPr lang="cs-CZ">
              <a:solidFill>
                <a:srgbClr val="B83D68">
                  <a:shade val="75000"/>
                </a:srgbClr>
              </a:solidFill>
            </a:endParaRPr>
          </a:p>
        </p:txBody>
      </p:sp>
      <p:sp>
        <p:nvSpPr>
          <p:cNvPr id="21" name="Zástupný symbol pro zápatí 20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srgbClr val="B83D68">
                  <a:shade val="75000"/>
                </a:srgbClr>
              </a:solidFill>
            </a:endParaRPr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66C6D24-7BCF-49E3-BD28-05809F725491}" type="slidenum">
              <a:rPr lang="cs-CZ" smtClean="0">
                <a:solidFill>
                  <a:srgbClr val="B83D68">
                    <a:shade val="75000"/>
                  </a:srgbClr>
                </a:solidFill>
              </a:rPr>
              <a:pPr/>
              <a:t>‹#›</a:t>
            </a:fld>
            <a:endParaRPr lang="cs-CZ">
              <a:solidFill>
                <a:srgbClr val="B83D68">
                  <a:shade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57477496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8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73F26F9-779B-4151-8FF3-071E8728D775}" type="datetimeFigureOut">
              <a:rPr lang="cs-CZ" smtClean="0">
                <a:solidFill>
                  <a:srgbClr val="B83D68">
                    <a:shade val="75000"/>
                  </a:srgbClr>
                </a:solidFill>
              </a:rPr>
              <a:pPr/>
              <a:t>3.6.2012</a:t>
            </a:fld>
            <a:endParaRPr lang="cs-CZ">
              <a:solidFill>
                <a:srgbClr val="B83D68">
                  <a:shade val="75000"/>
                </a:srgbClr>
              </a:solidFill>
            </a:endParaRPr>
          </a:p>
        </p:txBody>
      </p:sp>
      <p:sp>
        <p:nvSpPr>
          <p:cNvPr id="24" name="Zástupný symbol pro zápatí 2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srgbClr val="B83D68">
                  <a:shade val="75000"/>
                </a:srgbClr>
              </a:solidFill>
            </a:endParaRPr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66C6D24-7BCF-49E3-BD28-05809F725491}" type="slidenum">
              <a:rPr lang="cs-CZ" smtClean="0">
                <a:solidFill>
                  <a:srgbClr val="B83D68">
                    <a:shade val="75000"/>
                  </a:srgbClr>
                </a:solidFill>
              </a:rPr>
              <a:pPr/>
              <a:t>‹#›</a:t>
            </a:fld>
            <a:endParaRPr lang="cs-CZ">
              <a:solidFill>
                <a:srgbClr val="B83D68">
                  <a:shade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05060060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8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Přímá spojnice 7"/>
          <p:cNvSpPr>
            <a:spLocks noChangeShapeType="1"/>
          </p:cNvSpPr>
          <p:nvPr/>
        </p:nvSpPr>
        <p:spPr bwMode="auto">
          <a:xfrm>
            <a:off x="514350" y="5849117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lang="en-US">
              <a:solidFill>
                <a:prstClr val="black"/>
              </a:solidFill>
            </a:endParaRPr>
          </a:p>
        </p:txBody>
      </p:sp>
      <p:sp>
        <p:nvSpPr>
          <p:cNvPr id="12" name="Nadpis 11"/>
          <p:cNvSpPr>
            <a:spLocks noGrp="1"/>
          </p:cNvSpPr>
          <p:nvPr>
            <p:ph type="title"/>
          </p:nvPr>
        </p:nvSpPr>
        <p:spPr>
          <a:xfrm>
            <a:off x="457200" y="5486400"/>
            <a:ext cx="8458200" cy="520700"/>
          </a:xfrm>
        </p:spPr>
        <p:txBody>
          <a:bodyPr anchor="ctr"/>
          <a:lstStyle>
            <a:lvl1pPr algn="l">
              <a:buNone/>
              <a:defRPr sz="2000" b="1"/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26" name="Zástupný symbol pro text 25"/>
          <p:cNvSpPr>
            <a:spLocks noGrp="1"/>
          </p:cNvSpPr>
          <p:nvPr>
            <p:ph type="body" idx="2"/>
          </p:nvPr>
        </p:nvSpPr>
        <p:spPr>
          <a:xfrm>
            <a:off x="457200" y="609600"/>
            <a:ext cx="3008313" cy="4800600"/>
          </a:xfrm>
        </p:spPr>
        <p:txBody>
          <a:bodyPr/>
          <a:lstStyle>
            <a:lvl1pPr marL="0" indent="0">
              <a:buNone/>
              <a:defRPr sz="14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14" name="Zástupný symbol pro obsah 13"/>
          <p:cNvSpPr>
            <a:spLocks noGrp="1"/>
          </p:cNvSpPr>
          <p:nvPr>
            <p:ph sz="half" idx="1"/>
          </p:nvPr>
        </p:nvSpPr>
        <p:spPr>
          <a:xfrm>
            <a:off x="3575050" y="609600"/>
            <a:ext cx="5340350" cy="4800600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25" name="Zástupný symbol pro datum 2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73F26F9-779B-4151-8FF3-071E8728D775}" type="datetimeFigureOut">
              <a:rPr lang="cs-CZ" smtClean="0">
                <a:solidFill>
                  <a:srgbClr val="B83D68">
                    <a:shade val="75000"/>
                  </a:srgbClr>
                </a:solidFill>
              </a:rPr>
              <a:pPr/>
              <a:t>3.6.2012</a:t>
            </a:fld>
            <a:endParaRPr lang="cs-CZ">
              <a:solidFill>
                <a:srgbClr val="B83D68">
                  <a:shade val="75000"/>
                </a:srgbClr>
              </a:solidFill>
            </a:endParaRPr>
          </a:p>
        </p:txBody>
      </p:sp>
      <p:sp>
        <p:nvSpPr>
          <p:cNvPr id="29" name="Zástupný symbol pro zápatí 28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srgbClr val="B83D68">
                  <a:shade val="75000"/>
                </a:srgbClr>
              </a:solidFill>
            </a:endParaRPr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66C6D24-7BCF-49E3-BD28-05809F725491}" type="slidenum">
              <a:rPr lang="cs-CZ" smtClean="0">
                <a:solidFill>
                  <a:srgbClr val="B83D68">
                    <a:shade val="75000"/>
                  </a:srgbClr>
                </a:solidFill>
              </a:rPr>
              <a:pPr/>
              <a:t>‹#›</a:t>
            </a:fld>
            <a:endParaRPr lang="cs-CZ">
              <a:solidFill>
                <a:srgbClr val="B83D68">
                  <a:shade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55803309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86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Zástupný symbol pro obrázek 12"/>
          <p:cNvSpPr>
            <a:spLocks noGrp="1"/>
          </p:cNvSpPr>
          <p:nvPr>
            <p:ph type="pic" idx="1"/>
          </p:nvPr>
        </p:nvSpPr>
        <p:spPr>
          <a:xfrm>
            <a:off x="3505200" y="616634"/>
            <a:ext cx="5029200" cy="3657600"/>
          </a:xfrm>
          <a:solidFill>
            <a:schemeClr val="bg1"/>
          </a:solidFill>
          <a:ln w="6350">
            <a:solidFill>
              <a:schemeClr val="accent1"/>
            </a:solidFill>
          </a:ln>
          <a:effectLst>
            <a:reflection blurRad="1000" stA="49000" endA="500" endPos="10000" dist="900" dir="5400000" sy="-90000" algn="bl" rotWithShape="0"/>
          </a:effectLst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cs-CZ" smtClean="0"/>
              <a:t>Kliknutím na ikonu přidáte obrázek.</a:t>
            </a:r>
            <a:endParaRPr kumimoji="0" lang="en-US" dirty="0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73F26F9-779B-4151-8FF3-071E8728D775}" type="datetimeFigureOut">
              <a:rPr lang="cs-CZ" smtClean="0">
                <a:solidFill>
                  <a:srgbClr val="B83D68">
                    <a:shade val="75000"/>
                  </a:srgbClr>
                </a:solidFill>
              </a:rPr>
              <a:pPr/>
              <a:t>3.6.2012</a:t>
            </a:fld>
            <a:endParaRPr lang="cs-CZ">
              <a:solidFill>
                <a:srgbClr val="B83D68">
                  <a:shade val="75000"/>
                </a:srgbClr>
              </a:solidFill>
            </a:endParaRPr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srgbClr val="B83D68">
                  <a:shade val="75000"/>
                </a:srgbClr>
              </a:solidFill>
            </a:endParaRPr>
          </a:p>
        </p:txBody>
      </p:sp>
      <p:sp>
        <p:nvSpPr>
          <p:cNvPr id="31" name="Zástupný symbol pro číslo snímku 30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66C6D24-7BCF-49E3-BD28-05809F725491}" type="slidenum">
              <a:rPr lang="cs-CZ" smtClean="0">
                <a:solidFill>
                  <a:srgbClr val="B83D68">
                    <a:shade val="75000"/>
                  </a:srgbClr>
                </a:solidFill>
              </a:rPr>
              <a:pPr/>
              <a:t>‹#›</a:t>
            </a:fld>
            <a:endParaRPr lang="cs-CZ">
              <a:solidFill>
                <a:srgbClr val="B83D68">
                  <a:shade val="75000"/>
                </a:srgbClr>
              </a:solidFill>
            </a:endParaRPr>
          </a:p>
        </p:txBody>
      </p:sp>
      <p:sp>
        <p:nvSpPr>
          <p:cNvPr id="17" name="Nadpis 16"/>
          <p:cNvSpPr>
            <a:spLocks noGrp="1"/>
          </p:cNvSpPr>
          <p:nvPr>
            <p:ph type="title"/>
          </p:nvPr>
        </p:nvSpPr>
        <p:spPr>
          <a:xfrm>
            <a:off x="381000" y="4993760"/>
            <a:ext cx="5867400" cy="522288"/>
          </a:xfrm>
        </p:spPr>
        <p:txBody>
          <a:bodyPr anchor="ctr"/>
          <a:lstStyle>
            <a:lvl1pPr algn="l">
              <a:buNone/>
              <a:defRPr sz="2000" b="1"/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26" name="Zástupný symbol pro text 25"/>
          <p:cNvSpPr>
            <a:spLocks noGrp="1"/>
          </p:cNvSpPr>
          <p:nvPr>
            <p:ph type="body" sz="half" idx="2"/>
          </p:nvPr>
        </p:nvSpPr>
        <p:spPr>
          <a:xfrm>
            <a:off x="381000" y="5533218"/>
            <a:ext cx="5867400" cy="768350"/>
          </a:xfrm>
        </p:spPr>
        <p:txBody>
          <a:bodyPr lIns="109728" tIns="0"/>
          <a:lstStyle>
            <a:lvl1pPr marL="0" indent="0">
              <a:buNone/>
              <a:defRPr sz="14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</p:spTree>
    <p:extLst>
      <p:ext uri="{BB962C8B-B14F-4D97-AF65-F5344CB8AC3E}">
        <p14:creationId xmlns:p14="http://schemas.microsoft.com/office/powerpoint/2010/main" val="63574292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8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73F26F9-779B-4151-8FF3-071E8728D775}" type="datetimeFigureOut">
              <a:rPr lang="cs-CZ" smtClean="0">
                <a:solidFill>
                  <a:srgbClr val="B83D68">
                    <a:shade val="75000"/>
                  </a:srgbClr>
                </a:solidFill>
              </a:rPr>
              <a:pPr/>
              <a:t>3.6.2012</a:t>
            </a:fld>
            <a:endParaRPr lang="cs-CZ">
              <a:solidFill>
                <a:srgbClr val="B83D68">
                  <a:shade val="75000"/>
                </a:srgbClr>
              </a:solidFill>
            </a:endParaRPr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srgbClr val="B83D68">
                  <a:shade val="75000"/>
                </a:srgbClr>
              </a:solidFill>
            </a:endParaRPr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66C6D24-7BCF-49E3-BD28-05809F725491}" type="slidenum">
              <a:rPr lang="cs-CZ" smtClean="0">
                <a:solidFill>
                  <a:srgbClr val="B83D68">
                    <a:shade val="75000"/>
                  </a:srgbClr>
                </a:solidFill>
              </a:rPr>
              <a:pPr/>
              <a:t>‹#›</a:t>
            </a:fld>
            <a:endParaRPr lang="cs-CZ">
              <a:solidFill>
                <a:srgbClr val="B83D68">
                  <a:shade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38691536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8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858000" y="549276"/>
            <a:ext cx="1828800" cy="5851525"/>
          </a:xfrm>
        </p:spPr>
        <p:txBody>
          <a:bodyPr vert="eaVert"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549276"/>
            <a:ext cx="6248400" cy="5851525"/>
          </a:xfrm>
        </p:spPr>
        <p:txBody>
          <a:bodyPr vert="eaVert"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73F26F9-779B-4151-8FF3-071E8728D775}" type="datetimeFigureOut">
              <a:rPr lang="cs-CZ" smtClean="0">
                <a:solidFill>
                  <a:srgbClr val="B83D68">
                    <a:shade val="75000"/>
                  </a:srgbClr>
                </a:solidFill>
              </a:rPr>
              <a:pPr/>
              <a:t>3.6.2012</a:t>
            </a:fld>
            <a:endParaRPr lang="cs-CZ">
              <a:solidFill>
                <a:srgbClr val="B83D68">
                  <a:shade val="75000"/>
                </a:srgbClr>
              </a:solidFill>
            </a:endParaRPr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srgbClr val="B83D68">
                  <a:shade val="75000"/>
                </a:srgbClr>
              </a:solidFill>
            </a:endParaRPr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66C6D24-7BCF-49E3-BD28-05809F725491}" type="slidenum">
              <a:rPr lang="cs-CZ" smtClean="0">
                <a:solidFill>
                  <a:srgbClr val="B83D68">
                    <a:shade val="75000"/>
                  </a:srgbClr>
                </a:solidFill>
              </a:rPr>
              <a:pPr/>
              <a:t>‹#›</a:t>
            </a:fld>
            <a:endParaRPr lang="cs-CZ">
              <a:solidFill>
                <a:srgbClr val="B83D68">
                  <a:shade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53196819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8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Přímá spojnice 6"/>
          <p:cNvSpPr>
            <a:spLocks noChangeShapeType="1"/>
          </p:cNvSpPr>
          <p:nvPr/>
        </p:nvSpPr>
        <p:spPr bwMode="auto">
          <a:xfrm>
            <a:off x="514350" y="5349902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lang="en-US">
              <a:solidFill>
                <a:prstClr val="black"/>
              </a:solidFill>
            </a:endParaRPr>
          </a:p>
        </p:txBody>
      </p:sp>
      <p:sp>
        <p:nvSpPr>
          <p:cNvPr id="29" name="Nadpis 28"/>
          <p:cNvSpPr>
            <a:spLocks noGrp="1"/>
          </p:cNvSpPr>
          <p:nvPr>
            <p:ph type="ctrTitle"/>
          </p:nvPr>
        </p:nvSpPr>
        <p:spPr>
          <a:xfrm>
            <a:off x="381000" y="4853411"/>
            <a:ext cx="8458200" cy="1222375"/>
          </a:xfrm>
        </p:spPr>
        <p:txBody>
          <a:bodyPr anchor="t"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9" name="Podnadpis 8"/>
          <p:cNvSpPr>
            <a:spLocks noGrp="1"/>
          </p:cNvSpPr>
          <p:nvPr>
            <p:ph type="subTitle" idx="1"/>
          </p:nvPr>
        </p:nvSpPr>
        <p:spPr>
          <a:xfrm>
            <a:off x="381000" y="3886200"/>
            <a:ext cx="8458200" cy="914400"/>
          </a:xfrm>
        </p:spPr>
        <p:txBody>
          <a:bodyPr anchor="b"/>
          <a:lstStyle>
            <a:lvl1pPr marL="0" indent="0" algn="l">
              <a:buNone/>
              <a:defRPr sz="2400">
                <a:solidFill>
                  <a:schemeClr val="tx2">
                    <a:shade val="75000"/>
                  </a:schemeClr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cs-CZ" smtClean="0"/>
              <a:t>Kliknutím lze upravit styl předlohy.</a:t>
            </a:r>
            <a:endParaRPr kumimoji="0" lang="en-US"/>
          </a:p>
        </p:txBody>
      </p:sp>
      <p:sp>
        <p:nvSpPr>
          <p:cNvPr id="16" name="Zástupný symbol pro datum 1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73F26F9-779B-4151-8FF3-071E8728D775}" type="datetimeFigureOut">
              <a:rPr lang="cs-CZ" smtClean="0">
                <a:solidFill>
                  <a:srgbClr val="B83D68">
                    <a:shade val="75000"/>
                  </a:srgbClr>
                </a:solidFill>
              </a:rPr>
              <a:pPr/>
              <a:t>3.6.2012</a:t>
            </a:fld>
            <a:endParaRPr lang="cs-CZ">
              <a:solidFill>
                <a:srgbClr val="B83D68">
                  <a:shade val="75000"/>
                </a:srgbClr>
              </a:solidFill>
            </a:endParaRPr>
          </a:p>
        </p:txBody>
      </p:sp>
      <p:sp>
        <p:nvSpPr>
          <p:cNvPr id="2" name="Zástupný symbol pro zápatí 1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srgbClr val="B83D68">
                  <a:shade val="75000"/>
                </a:srgbClr>
              </a:solidFill>
            </a:endParaRPr>
          </a:p>
        </p:txBody>
      </p:sp>
      <p:sp>
        <p:nvSpPr>
          <p:cNvPr id="15" name="Zástupný symbol pro číslo snímku 14"/>
          <p:cNvSpPr>
            <a:spLocks noGrp="1"/>
          </p:cNvSpPr>
          <p:nvPr>
            <p:ph type="sldNum" sz="quarter" idx="12"/>
          </p:nvPr>
        </p:nvSpPr>
        <p:spPr>
          <a:xfrm>
            <a:off x="8229600" y="6473952"/>
            <a:ext cx="758952" cy="246888"/>
          </a:xfrm>
        </p:spPr>
        <p:txBody>
          <a:bodyPr/>
          <a:lstStyle/>
          <a:p>
            <a:fld id="{F66C6D24-7BCF-49E3-BD28-05809F725491}" type="slidenum">
              <a:rPr lang="cs-CZ" smtClean="0">
                <a:solidFill>
                  <a:srgbClr val="B83D68">
                    <a:shade val="75000"/>
                  </a:srgbClr>
                </a:solidFill>
              </a:rPr>
              <a:pPr/>
              <a:t>‹#›</a:t>
            </a:fld>
            <a:endParaRPr lang="cs-CZ">
              <a:solidFill>
                <a:srgbClr val="B83D68">
                  <a:shade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3894943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90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Nadpis 2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27" name="Zástupný symbol pro obsah 26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25" name="Zástupný symbol pro datum 2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73F26F9-779B-4151-8FF3-071E8728D775}" type="datetimeFigureOut">
              <a:rPr lang="cs-CZ" smtClean="0">
                <a:solidFill>
                  <a:srgbClr val="B83D68">
                    <a:shade val="75000"/>
                  </a:srgbClr>
                </a:solidFill>
              </a:rPr>
              <a:pPr/>
              <a:t>3.6.2012</a:t>
            </a:fld>
            <a:endParaRPr lang="cs-CZ">
              <a:solidFill>
                <a:srgbClr val="B83D68">
                  <a:shade val="75000"/>
                </a:srgbClr>
              </a:solidFill>
            </a:endParaRPr>
          </a:p>
        </p:txBody>
      </p:sp>
      <p:sp>
        <p:nvSpPr>
          <p:cNvPr id="19" name="Zástupný symbol pro zápatí 18"/>
          <p:cNvSpPr>
            <a:spLocks noGrp="1"/>
          </p:cNvSpPr>
          <p:nvPr>
            <p:ph type="ftr" sz="quarter" idx="11"/>
          </p:nvPr>
        </p:nvSpPr>
        <p:spPr>
          <a:xfrm>
            <a:off x="3581400" y="76200"/>
            <a:ext cx="2895600" cy="288925"/>
          </a:xfrm>
        </p:spPr>
        <p:txBody>
          <a:bodyPr/>
          <a:lstStyle/>
          <a:p>
            <a:endParaRPr lang="cs-CZ">
              <a:solidFill>
                <a:srgbClr val="B83D68">
                  <a:shade val="75000"/>
                </a:srgbClr>
              </a:solidFill>
            </a:endParaRPr>
          </a:p>
        </p:txBody>
      </p:sp>
      <p:sp>
        <p:nvSpPr>
          <p:cNvPr id="16" name="Zástupný symbol pro číslo snímku 15"/>
          <p:cNvSpPr>
            <a:spLocks noGrp="1"/>
          </p:cNvSpPr>
          <p:nvPr>
            <p:ph type="sldNum" sz="quarter" idx="12"/>
          </p:nvPr>
        </p:nvSpPr>
        <p:spPr>
          <a:xfrm>
            <a:off x="8229600" y="6473952"/>
            <a:ext cx="758952" cy="246888"/>
          </a:xfrm>
        </p:spPr>
        <p:txBody>
          <a:bodyPr/>
          <a:lstStyle/>
          <a:p>
            <a:fld id="{F66C6D24-7BCF-49E3-BD28-05809F725491}" type="slidenum">
              <a:rPr lang="cs-CZ" smtClean="0">
                <a:solidFill>
                  <a:srgbClr val="B83D68">
                    <a:shade val="75000"/>
                  </a:srgbClr>
                </a:solidFill>
              </a:rPr>
              <a:pPr/>
              <a:t>‹#›</a:t>
            </a:fld>
            <a:endParaRPr lang="cs-CZ">
              <a:solidFill>
                <a:srgbClr val="B83D68">
                  <a:shade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88454608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9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Záhlaví části"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Přímá spojnice 6"/>
          <p:cNvSpPr>
            <a:spLocks noChangeShapeType="1"/>
          </p:cNvSpPr>
          <p:nvPr/>
        </p:nvSpPr>
        <p:spPr bwMode="auto">
          <a:xfrm>
            <a:off x="514350" y="3444902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lang="en-US">
              <a:solidFill>
                <a:prstClr val="white"/>
              </a:solidFill>
            </a:endParaRPr>
          </a:p>
        </p:txBody>
      </p:sp>
      <p:sp>
        <p:nvSpPr>
          <p:cNvPr id="6" name="Zástupný symbol pro text 5"/>
          <p:cNvSpPr>
            <a:spLocks noGrp="1"/>
          </p:cNvSpPr>
          <p:nvPr>
            <p:ph type="body" idx="1"/>
          </p:nvPr>
        </p:nvSpPr>
        <p:spPr>
          <a:xfrm>
            <a:off x="381000" y="1676400"/>
            <a:ext cx="8458200" cy="1219200"/>
          </a:xfrm>
        </p:spPr>
        <p:txBody>
          <a:bodyPr anchor="b"/>
          <a:lstStyle>
            <a:lvl1pPr marL="0" indent="0" algn="r">
              <a:buNone/>
              <a:defRPr sz="2000">
                <a:solidFill>
                  <a:schemeClr val="tx2">
                    <a:shade val="75000"/>
                  </a:schemeClr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19" name="Zástupný symbol pro datum 18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73F26F9-779B-4151-8FF3-071E8728D775}" type="datetimeFigureOut">
              <a:rPr lang="cs-CZ" smtClean="0">
                <a:solidFill>
                  <a:srgbClr val="B83D68">
                    <a:shade val="75000"/>
                  </a:srgbClr>
                </a:solidFill>
              </a:rPr>
              <a:pPr/>
              <a:t>3.6.2012</a:t>
            </a:fld>
            <a:endParaRPr lang="cs-CZ">
              <a:solidFill>
                <a:srgbClr val="B83D68">
                  <a:shade val="75000"/>
                </a:srgbClr>
              </a:solidFill>
            </a:endParaRPr>
          </a:p>
        </p:txBody>
      </p:sp>
      <p:sp>
        <p:nvSpPr>
          <p:cNvPr id="11" name="Zástupný symbol pro zápatí 10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srgbClr val="B83D68">
                  <a:shade val="75000"/>
                </a:srgbClr>
              </a:solidFill>
            </a:endParaRPr>
          </a:p>
        </p:txBody>
      </p:sp>
      <p:sp>
        <p:nvSpPr>
          <p:cNvPr id="16" name="Zástupný symbol pro číslo snímku 1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66C6D24-7BCF-49E3-BD28-05809F725491}" type="slidenum">
              <a:rPr lang="cs-CZ" smtClean="0">
                <a:solidFill>
                  <a:srgbClr val="B83D68">
                    <a:shade val="75000"/>
                  </a:srgbClr>
                </a:solidFill>
              </a:rPr>
              <a:pPr/>
              <a:t>‹#›</a:t>
            </a:fld>
            <a:endParaRPr lang="cs-CZ">
              <a:solidFill>
                <a:srgbClr val="B83D68">
                  <a:shade val="75000"/>
                </a:srgbClr>
              </a:solidFill>
            </a:endParaRPr>
          </a:p>
        </p:txBody>
      </p:sp>
      <p:sp>
        <p:nvSpPr>
          <p:cNvPr id="8" name="Nadpis 7"/>
          <p:cNvSpPr>
            <a:spLocks noGrp="1"/>
          </p:cNvSpPr>
          <p:nvPr>
            <p:ph type="title"/>
          </p:nvPr>
        </p:nvSpPr>
        <p:spPr>
          <a:xfrm>
            <a:off x="180475" y="2947085"/>
            <a:ext cx="8686800" cy="1184825"/>
          </a:xfrm>
        </p:spPr>
        <p:txBody>
          <a:bodyPr rtlCol="0" anchor="t"/>
          <a:lstStyle>
            <a:lvl1pPr algn="r">
              <a:defRPr/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</p:spTree>
    <p:extLst>
      <p:ext uri="{BB962C8B-B14F-4D97-AF65-F5344CB8AC3E}">
        <p14:creationId xmlns:p14="http://schemas.microsoft.com/office/powerpoint/2010/main" val="887467418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92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Nadpis 19"/>
          <p:cNvSpPr>
            <a:spLocks noGrp="1"/>
          </p:cNvSpPr>
          <p:nvPr>
            <p:ph type="title"/>
          </p:nvPr>
        </p:nvSpPr>
        <p:spPr>
          <a:xfrm>
            <a:off x="301752" y="457200"/>
            <a:ext cx="8686800" cy="841248"/>
          </a:xfrm>
        </p:spPr>
        <p:txBody>
          <a:bodyPr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14" name="Zástupný symbol pro obsah 13"/>
          <p:cNvSpPr>
            <a:spLocks noGrp="1"/>
          </p:cNvSpPr>
          <p:nvPr>
            <p:ph sz="half" idx="1"/>
          </p:nvPr>
        </p:nvSpPr>
        <p:spPr>
          <a:xfrm>
            <a:off x="304800" y="1600200"/>
            <a:ext cx="4191000" cy="47244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13" name="Zástupný symbol pro obsah 12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343400" cy="47244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21" name="Zástupný symbol pro datum 20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73F26F9-779B-4151-8FF3-071E8728D775}" type="datetimeFigureOut">
              <a:rPr lang="cs-CZ" smtClean="0">
                <a:solidFill>
                  <a:srgbClr val="B83D68">
                    <a:shade val="75000"/>
                  </a:srgbClr>
                </a:solidFill>
              </a:rPr>
              <a:pPr/>
              <a:t>3.6.2012</a:t>
            </a:fld>
            <a:endParaRPr lang="cs-CZ">
              <a:solidFill>
                <a:srgbClr val="B83D68">
                  <a:shade val="75000"/>
                </a:srgbClr>
              </a:solidFill>
            </a:endParaRPr>
          </a:p>
        </p:txBody>
      </p:sp>
      <p:sp>
        <p:nvSpPr>
          <p:cNvPr id="10" name="Zástupný symbol pro zápatí 9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srgbClr val="B83D68">
                  <a:shade val="75000"/>
                </a:srgbClr>
              </a:solidFill>
            </a:endParaRPr>
          </a:p>
        </p:txBody>
      </p:sp>
      <p:sp>
        <p:nvSpPr>
          <p:cNvPr id="31" name="Zástupný symbol pro číslo snímku 30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66C6D24-7BCF-49E3-BD28-05809F725491}" type="slidenum">
              <a:rPr lang="cs-CZ" smtClean="0">
                <a:solidFill>
                  <a:srgbClr val="B83D68">
                    <a:shade val="75000"/>
                  </a:srgbClr>
                </a:solidFill>
              </a:rPr>
              <a:pPr/>
              <a:t>‹#›</a:t>
            </a:fld>
            <a:endParaRPr lang="cs-CZ">
              <a:solidFill>
                <a:srgbClr val="B83D68">
                  <a:shade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92747826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9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" name="Nadpis 28"/>
          <p:cNvSpPr>
            <a:spLocks noGrp="1"/>
          </p:cNvSpPr>
          <p:nvPr>
            <p:ph type="title"/>
          </p:nvPr>
        </p:nvSpPr>
        <p:spPr>
          <a:xfrm>
            <a:off x="304800" y="5410200"/>
            <a:ext cx="8610600" cy="882650"/>
          </a:xfrm>
        </p:spPr>
        <p:txBody>
          <a:bodyPr anchor="ctr"/>
          <a:lstStyle>
            <a:lvl1pPr>
              <a:defRPr/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13" name="Zástupný symbol pro text 12"/>
          <p:cNvSpPr>
            <a:spLocks noGrp="1"/>
          </p:cNvSpPr>
          <p:nvPr>
            <p:ph type="body" idx="1"/>
          </p:nvPr>
        </p:nvSpPr>
        <p:spPr>
          <a:xfrm>
            <a:off x="281444" y="666750"/>
            <a:ext cx="4290556" cy="639762"/>
          </a:xfrm>
        </p:spPr>
        <p:txBody>
          <a:bodyPr anchor="ctr"/>
          <a:lstStyle>
            <a:lvl1pPr marL="0" indent="0">
              <a:buNone/>
              <a:defRPr sz="1800" b="0" cap="all" baseline="0">
                <a:solidFill>
                  <a:schemeClr val="accent1">
                    <a:shade val="50000"/>
                  </a:schemeClr>
                </a:solidFill>
                <a:latin typeface="+mj-lt"/>
                <a:ea typeface="+mj-ea"/>
                <a:cs typeface="+mj-cs"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25" name="Zástupný symbol pro text 24"/>
          <p:cNvSpPr>
            <a:spLocks noGrp="1"/>
          </p:cNvSpPr>
          <p:nvPr>
            <p:ph type="body" sz="half" idx="3"/>
          </p:nvPr>
        </p:nvSpPr>
        <p:spPr>
          <a:xfrm>
            <a:off x="4645025" y="666750"/>
            <a:ext cx="4292241" cy="639762"/>
          </a:xfrm>
        </p:spPr>
        <p:txBody>
          <a:bodyPr anchor="ctr"/>
          <a:lstStyle>
            <a:lvl1pPr marL="0" indent="0">
              <a:buNone/>
              <a:defRPr sz="1800" b="0" cap="all" baseline="0">
                <a:solidFill>
                  <a:schemeClr val="accent1">
                    <a:shade val="50000"/>
                  </a:schemeClr>
                </a:solidFill>
                <a:latin typeface="+mj-lt"/>
                <a:ea typeface="+mj-ea"/>
                <a:cs typeface="+mj-cs"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quarter" idx="2"/>
          </p:nvPr>
        </p:nvSpPr>
        <p:spPr>
          <a:xfrm>
            <a:off x="281444" y="1316037"/>
            <a:ext cx="4290556" cy="394176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28" name="Zástupný symbol pro obsah 27"/>
          <p:cNvSpPr>
            <a:spLocks noGrp="1"/>
          </p:cNvSpPr>
          <p:nvPr>
            <p:ph sz="quarter" idx="4"/>
          </p:nvPr>
        </p:nvSpPr>
        <p:spPr>
          <a:xfrm>
            <a:off x="4648730" y="1316037"/>
            <a:ext cx="4288536" cy="394176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10" name="Zástupný symbol pro datum 9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73F26F9-779B-4151-8FF3-071E8728D775}" type="datetimeFigureOut">
              <a:rPr lang="cs-CZ" smtClean="0">
                <a:solidFill>
                  <a:srgbClr val="B83D68">
                    <a:shade val="75000"/>
                  </a:srgbClr>
                </a:solidFill>
              </a:rPr>
              <a:pPr/>
              <a:t>3.6.2012</a:t>
            </a:fld>
            <a:endParaRPr lang="cs-CZ">
              <a:solidFill>
                <a:srgbClr val="B83D68">
                  <a:shade val="75000"/>
                </a:srgbClr>
              </a:solidFill>
            </a:endParaRPr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srgbClr val="B83D68">
                  <a:shade val="75000"/>
                </a:srgbClr>
              </a:solidFill>
            </a:endParaRPr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>
          <a:xfrm>
            <a:off x="8229600" y="6477000"/>
            <a:ext cx="762000" cy="246888"/>
          </a:xfrm>
        </p:spPr>
        <p:txBody>
          <a:bodyPr/>
          <a:lstStyle/>
          <a:p>
            <a:fld id="{F66C6D24-7BCF-49E3-BD28-05809F725491}" type="slidenum">
              <a:rPr lang="cs-CZ" smtClean="0">
                <a:solidFill>
                  <a:srgbClr val="B83D68">
                    <a:shade val="75000"/>
                  </a:srgbClr>
                </a:solidFill>
              </a:rPr>
              <a:pPr/>
              <a:t>‹#›</a:t>
            </a:fld>
            <a:endParaRPr lang="cs-CZ">
              <a:solidFill>
                <a:srgbClr val="B83D68">
                  <a:shade val="75000"/>
                </a:srgbClr>
              </a:solidFill>
            </a:endParaRPr>
          </a:p>
        </p:txBody>
      </p:sp>
      <p:sp>
        <p:nvSpPr>
          <p:cNvPr id="11" name="Přímá spojnice 10"/>
          <p:cNvSpPr>
            <a:spLocks noChangeShapeType="1"/>
          </p:cNvSpPr>
          <p:nvPr/>
        </p:nvSpPr>
        <p:spPr bwMode="auto">
          <a:xfrm>
            <a:off x="514350" y="6019800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08115773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94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" name="Nadpis 29"/>
          <p:cNvSpPr>
            <a:spLocks noGrp="1"/>
          </p:cNvSpPr>
          <p:nvPr>
            <p:ph type="title"/>
          </p:nvPr>
        </p:nvSpPr>
        <p:spPr>
          <a:xfrm>
            <a:off x="301752" y="457200"/>
            <a:ext cx="8686800" cy="841248"/>
          </a:xfrm>
        </p:spPr>
        <p:txBody>
          <a:bodyPr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12" name="Zástupný symbol pro datum 1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73F26F9-779B-4151-8FF3-071E8728D775}" type="datetimeFigureOut">
              <a:rPr lang="cs-CZ" smtClean="0">
                <a:solidFill>
                  <a:srgbClr val="B83D68">
                    <a:shade val="75000"/>
                  </a:srgbClr>
                </a:solidFill>
              </a:rPr>
              <a:pPr/>
              <a:t>3.6.2012</a:t>
            </a:fld>
            <a:endParaRPr lang="cs-CZ">
              <a:solidFill>
                <a:srgbClr val="B83D68">
                  <a:shade val="75000"/>
                </a:srgbClr>
              </a:solidFill>
            </a:endParaRPr>
          </a:p>
        </p:txBody>
      </p:sp>
      <p:sp>
        <p:nvSpPr>
          <p:cNvPr id="21" name="Zástupný symbol pro zápatí 20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srgbClr val="B83D68">
                  <a:shade val="75000"/>
                </a:srgbClr>
              </a:solidFill>
            </a:endParaRPr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66C6D24-7BCF-49E3-BD28-05809F725491}" type="slidenum">
              <a:rPr lang="cs-CZ" smtClean="0">
                <a:solidFill>
                  <a:srgbClr val="B83D68">
                    <a:shade val="75000"/>
                  </a:srgbClr>
                </a:solidFill>
              </a:rPr>
              <a:pPr/>
              <a:t>‹#›</a:t>
            </a:fld>
            <a:endParaRPr lang="cs-CZ">
              <a:solidFill>
                <a:srgbClr val="B83D68">
                  <a:shade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03576963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9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73F26F9-779B-4151-8FF3-071E8728D775}" type="datetimeFigureOut">
              <a:rPr lang="cs-CZ" smtClean="0">
                <a:solidFill>
                  <a:srgbClr val="B83D68">
                    <a:shade val="75000"/>
                  </a:srgbClr>
                </a:solidFill>
              </a:rPr>
              <a:pPr/>
              <a:t>3.6.2012</a:t>
            </a:fld>
            <a:endParaRPr lang="cs-CZ">
              <a:solidFill>
                <a:srgbClr val="B83D68">
                  <a:shade val="75000"/>
                </a:srgbClr>
              </a:solidFill>
            </a:endParaRPr>
          </a:p>
        </p:txBody>
      </p:sp>
      <p:sp>
        <p:nvSpPr>
          <p:cNvPr id="24" name="Zástupný symbol pro zápatí 2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srgbClr val="B83D68">
                  <a:shade val="75000"/>
                </a:srgbClr>
              </a:solidFill>
            </a:endParaRPr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66C6D24-7BCF-49E3-BD28-05809F725491}" type="slidenum">
              <a:rPr lang="cs-CZ" smtClean="0">
                <a:solidFill>
                  <a:srgbClr val="B83D68">
                    <a:shade val="75000"/>
                  </a:srgbClr>
                </a:solidFill>
              </a:rPr>
              <a:pPr/>
              <a:t>‹#›</a:t>
            </a:fld>
            <a:endParaRPr lang="cs-CZ">
              <a:solidFill>
                <a:srgbClr val="B83D68">
                  <a:shade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9847145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96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Přímá spojnice 7"/>
          <p:cNvSpPr>
            <a:spLocks noChangeShapeType="1"/>
          </p:cNvSpPr>
          <p:nvPr/>
        </p:nvSpPr>
        <p:spPr bwMode="auto">
          <a:xfrm>
            <a:off x="514350" y="5849117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lang="en-US">
              <a:solidFill>
                <a:prstClr val="black"/>
              </a:solidFill>
            </a:endParaRPr>
          </a:p>
        </p:txBody>
      </p:sp>
      <p:sp>
        <p:nvSpPr>
          <p:cNvPr id="12" name="Nadpis 11"/>
          <p:cNvSpPr>
            <a:spLocks noGrp="1"/>
          </p:cNvSpPr>
          <p:nvPr>
            <p:ph type="title"/>
          </p:nvPr>
        </p:nvSpPr>
        <p:spPr>
          <a:xfrm>
            <a:off x="457200" y="5486400"/>
            <a:ext cx="8458200" cy="520700"/>
          </a:xfrm>
        </p:spPr>
        <p:txBody>
          <a:bodyPr anchor="ctr"/>
          <a:lstStyle>
            <a:lvl1pPr algn="l">
              <a:buNone/>
              <a:defRPr sz="2000" b="1"/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26" name="Zástupný symbol pro text 25"/>
          <p:cNvSpPr>
            <a:spLocks noGrp="1"/>
          </p:cNvSpPr>
          <p:nvPr>
            <p:ph type="body" idx="2"/>
          </p:nvPr>
        </p:nvSpPr>
        <p:spPr>
          <a:xfrm>
            <a:off x="457200" y="609600"/>
            <a:ext cx="3008313" cy="4800600"/>
          </a:xfrm>
        </p:spPr>
        <p:txBody>
          <a:bodyPr/>
          <a:lstStyle>
            <a:lvl1pPr marL="0" indent="0">
              <a:buNone/>
              <a:defRPr sz="14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14" name="Zástupný symbol pro obsah 13"/>
          <p:cNvSpPr>
            <a:spLocks noGrp="1"/>
          </p:cNvSpPr>
          <p:nvPr>
            <p:ph sz="half" idx="1"/>
          </p:nvPr>
        </p:nvSpPr>
        <p:spPr>
          <a:xfrm>
            <a:off x="3575050" y="609600"/>
            <a:ext cx="5340350" cy="4800600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25" name="Zástupný symbol pro datum 2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73F26F9-779B-4151-8FF3-071E8728D775}" type="datetimeFigureOut">
              <a:rPr lang="cs-CZ" smtClean="0">
                <a:solidFill>
                  <a:srgbClr val="B83D68">
                    <a:shade val="75000"/>
                  </a:srgbClr>
                </a:solidFill>
              </a:rPr>
              <a:pPr/>
              <a:t>3.6.2012</a:t>
            </a:fld>
            <a:endParaRPr lang="cs-CZ">
              <a:solidFill>
                <a:srgbClr val="B83D68">
                  <a:shade val="75000"/>
                </a:srgbClr>
              </a:solidFill>
            </a:endParaRPr>
          </a:p>
        </p:txBody>
      </p:sp>
      <p:sp>
        <p:nvSpPr>
          <p:cNvPr id="29" name="Zástupný symbol pro zápatí 28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srgbClr val="B83D68">
                  <a:shade val="75000"/>
                </a:srgbClr>
              </a:solidFill>
            </a:endParaRPr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66C6D24-7BCF-49E3-BD28-05809F725491}" type="slidenum">
              <a:rPr lang="cs-CZ" smtClean="0">
                <a:solidFill>
                  <a:srgbClr val="B83D68">
                    <a:shade val="75000"/>
                  </a:srgbClr>
                </a:solidFill>
              </a:rPr>
              <a:pPr/>
              <a:t>‹#›</a:t>
            </a:fld>
            <a:endParaRPr lang="cs-CZ">
              <a:solidFill>
                <a:srgbClr val="B83D68">
                  <a:shade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6671775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9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Zástupný symbol pro obrázek 12"/>
          <p:cNvSpPr>
            <a:spLocks noGrp="1"/>
          </p:cNvSpPr>
          <p:nvPr>
            <p:ph type="pic" idx="1"/>
          </p:nvPr>
        </p:nvSpPr>
        <p:spPr>
          <a:xfrm>
            <a:off x="3505200" y="616634"/>
            <a:ext cx="5029200" cy="3657600"/>
          </a:xfrm>
          <a:solidFill>
            <a:schemeClr val="bg1"/>
          </a:solidFill>
          <a:ln w="6350">
            <a:solidFill>
              <a:schemeClr val="accent1"/>
            </a:solidFill>
          </a:ln>
          <a:effectLst>
            <a:reflection blurRad="1000" stA="49000" endA="500" endPos="10000" dist="900" dir="5400000" sy="-90000" algn="bl" rotWithShape="0"/>
          </a:effectLst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cs-CZ" smtClean="0"/>
              <a:t>Kliknutím na ikonu přidáte obrázek.</a:t>
            </a:r>
            <a:endParaRPr kumimoji="0" lang="en-US" dirty="0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73F26F9-779B-4151-8FF3-071E8728D775}" type="datetimeFigureOut">
              <a:rPr lang="cs-CZ" smtClean="0">
                <a:solidFill>
                  <a:srgbClr val="B83D68">
                    <a:shade val="75000"/>
                  </a:srgbClr>
                </a:solidFill>
              </a:rPr>
              <a:pPr/>
              <a:t>3.6.2012</a:t>
            </a:fld>
            <a:endParaRPr lang="cs-CZ">
              <a:solidFill>
                <a:srgbClr val="B83D68">
                  <a:shade val="75000"/>
                </a:srgbClr>
              </a:solidFill>
            </a:endParaRPr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srgbClr val="B83D68">
                  <a:shade val="75000"/>
                </a:srgbClr>
              </a:solidFill>
            </a:endParaRPr>
          </a:p>
        </p:txBody>
      </p:sp>
      <p:sp>
        <p:nvSpPr>
          <p:cNvPr id="31" name="Zástupný symbol pro číslo snímku 30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66C6D24-7BCF-49E3-BD28-05809F725491}" type="slidenum">
              <a:rPr lang="cs-CZ" smtClean="0">
                <a:solidFill>
                  <a:srgbClr val="B83D68">
                    <a:shade val="75000"/>
                  </a:srgbClr>
                </a:solidFill>
              </a:rPr>
              <a:pPr/>
              <a:t>‹#›</a:t>
            </a:fld>
            <a:endParaRPr lang="cs-CZ">
              <a:solidFill>
                <a:srgbClr val="B83D68">
                  <a:shade val="75000"/>
                </a:srgbClr>
              </a:solidFill>
            </a:endParaRPr>
          </a:p>
        </p:txBody>
      </p:sp>
      <p:sp>
        <p:nvSpPr>
          <p:cNvPr id="17" name="Nadpis 16"/>
          <p:cNvSpPr>
            <a:spLocks noGrp="1"/>
          </p:cNvSpPr>
          <p:nvPr>
            <p:ph type="title"/>
          </p:nvPr>
        </p:nvSpPr>
        <p:spPr>
          <a:xfrm>
            <a:off x="381000" y="4993760"/>
            <a:ext cx="5867400" cy="522288"/>
          </a:xfrm>
        </p:spPr>
        <p:txBody>
          <a:bodyPr anchor="ctr"/>
          <a:lstStyle>
            <a:lvl1pPr algn="l">
              <a:buNone/>
              <a:defRPr sz="2000" b="1"/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26" name="Zástupný symbol pro text 25"/>
          <p:cNvSpPr>
            <a:spLocks noGrp="1"/>
          </p:cNvSpPr>
          <p:nvPr>
            <p:ph type="body" sz="half" idx="2"/>
          </p:nvPr>
        </p:nvSpPr>
        <p:spPr>
          <a:xfrm>
            <a:off x="381000" y="5533218"/>
            <a:ext cx="5867400" cy="768350"/>
          </a:xfrm>
        </p:spPr>
        <p:txBody>
          <a:bodyPr lIns="109728" tIns="0"/>
          <a:lstStyle>
            <a:lvl1pPr marL="0" indent="0">
              <a:buNone/>
              <a:defRPr sz="14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</p:spTree>
    <p:extLst>
      <p:ext uri="{BB962C8B-B14F-4D97-AF65-F5344CB8AC3E}">
        <p14:creationId xmlns:p14="http://schemas.microsoft.com/office/powerpoint/2010/main" val="280348228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98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73F26F9-779B-4151-8FF3-071E8728D775}" type="datetimeFigureOut">
              <a:rPr lang="cs-CZ" smtClean="0">
                <a:solidFill>
                  <a:srgbClr val="B83D68">
                    <a:shade val="75000"/>
                  </a:srgbClr>
                </a:solidFill>
              </a:rPr>
              <a:pPr/>
              <a:t>3.6.2012</a:t>
            </a:fld>
            <a:endParaRPr lang="cs-CZ">
              <a:solidFill>
                <a:srgbClr val="B83D68">
                  <a:shade val="75000"/>
                </a:srgbClr>
              </a:solidFill>
            </a:endParaRPr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srgbClr val="B83D68">
                  <a:shade val="75000"/>
                </a:srgbClr>
              </a:solidFill>
            </a:endParaRPr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66C6D24-7BCF-49E3-BD28-05809F725491}" type="slidenum">
              <a:rPr lang="cs-CZ" smtClean="0">
                <a:solidFill>
                  <a:srgbClr val="B83D68">
                    <a:shade val="75000"/>
                  </a:srgbClr>
                </a:solidFill>
              </a:rPr>
              <a:pPr/>
              <a:t>‹#›</a:t>
            </a:fld>
            <a:endParaRPr lang="cs-CZ">
              <a:solidFill>
                <a:srgbClr val="B83D68">
                  <a:shade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20251154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9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858000" y="549276"/>
            <a:ext cx="1828800" cy="5851525"/>
          </a:xfrm>
        </p:spPr>
        <p:txBody>
          <a:bodyPr vert="eaVert"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549276"/>
            <a:ext cx="6248400" cy="5851525"/>
          </a:xfrm>
        </p:spPr>
        <p:txBody>
          <a:bodyPr vert="eaVert"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73F26F9-779B-4151-8FF3-071E8728D775}" type="datetimeFigureOut">
              <a:rPr lang="cs-CZ" smtClean="0">
                <a:solidFill>
                  <a:srgbClr val="B83D68">
                    <a:shade val="75000"/>
                  </a:srgbClr>
                </a:solidFill>
              </a:rPr>
              <a:pPr/>
              <a:t>3.6.2012</a:t>
            </a:fld>
            <a:endParaRPr lang="cs-CZ">
              <a:solidFill>
                <a:srgbClr val="B83D68">
                  <a:shade val="75000"/>
                </a:srgbClr>
              </a:solidFill>
            </a:endParaRPr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srgbClr val="B83D68">
                  <a:shade val="75000"/>
                </a:srgbClr>
              </a:solidFill>
            </a:endParaRPr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66C6D24-7BCF-49E3-BD28-05809F725491}" type="slidenum">
              <a:rPr lang="cs-CZ" smtClean="0">
                <a:solidFill>
                  <a:srgbClr val="B83D68">
                    <a:shade val="75000"/>
                  </a:srgbClr>
                </a:solidFill>
              </a:rPr>
              <a:pPr/>
              <a:t>‹#›</a:t>
            </a:fld>
            <a:endParaRPr lang="cs-CZ">
              <a:solidFill>
                <a:srgbClr val="B83D68">
                  <a:shade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39281386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100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Přímá spojnice 6"/>
          <p:cNvSpPr>
            <a:spLocks noChangeShapeType="1"/>
          </p:cNvSpPr>
          <p:nvPr/>
        </p:nvSpPr>
        <p:spPr bwMode="auto">
          <a:xfrm>
            <a:off x="514350" y="5349902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lang="en-US">
              <a:solidFill>
                <a:prstClr val="black"/>
              </a:solidFill>
            </a:endParaRPr>
          </a:p>
        </p:txBody>
      </p:sp>
      <p:sp>
        <p:nvSpPr>
          <p:cNvPr id="29" name="Nadpis 28"/>
          <p:cNvSpPr>
            <a:spLocks noGrp="1"/>
          </p:cNvSpPr>
          <p:nvPr>
            <p:ph type="ctrTitle"/>
          </p:nvPr>
        </p:nvSpPr>
        <p:spPr>
          <a:xfrm>
            <a:off x="381000" y="4853411"/>
            <a:ext cx="8458200" cy="1222375"/>
          </a:xfrm>
        </p:spPr>
        <p:txBody>
          <a:bodyPr anchor="t"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9" name="Podnadpis 8"/>
          <p:cNvSpPr>
            <a:spLocks noGrp="1"/>
          </p:cNvSpPr>
          <p:nvPr>
            <p:ph type="subTitle" idx="1"/>
          </p:nvPr>
        </p:nvSpPr>
        <p:spPr>
          <a:xfrm>
            <a:off x="381000" y="3886200"/>
            <a:ext cx="8458200" cy="914400"/>
          </a:xfrm>
        </p:spPr>
        <p:txBody>
          <a:bodyPr anchor="b"/>
          <a:lstStyle>
            <a:lvl1pPr marL="0" indent="0" algn="l">
              <a:buNone/>
              <a:defRPr sz="2400">
                <a:solidFill>
                  <a:schemeClr val="tx2">
                    <a:shade val="75000"/>
                  </a:schemeClr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cs-CZ" smtClean="0"/>
              <a:t>Kliknutím lze upravit styl předlohy.</a:t>
            </a:r>
            <a:endParaRPr kumimoji="0" lang="en-US"/>
          </a:p>
        </p:txBody>
      </p:sp>
      <p:sp>
        <p:nvSpPr>
          <p:cNvPr id="16" name="Zástupný symbol pro datum 1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73F26F9-779B-4151-8FF3-071E8728D775}" type="datetimeFigureOut">
              <a:rPr lang="cs-CZ" smtClean="0">
                <a:solidFill>
                  <a:srgbClr val="B83D68">
                    <a:shade val="75000"/>
                  </a:srgbClr>
                </a:solidFill>
              </a:rPr>
              <a:pPr/>
              <a:t>3.6.2012</a:t>
            </a:fld>
            <a:endParaRPr lang="cs-CZ">
              <a:solidFill>
                <a:srgbClr val="B83D68">
                  <a:shade val="75000"/>
                </a:srgbClr>
              </a:solidFill>
            </a:endParaRPr>
          </a:p>
        </p:txBody>
      </p:sp>
      <p:sp>
        <p:nvSpPr>
          <p:cNvPr id="2" name="Zástupný symbol pro zápatí 1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srgbClr val="B83D68">
                  <a:shade val="75000"/>
                </a:srgbClr>
              </a:solidFill>
            </a:endParaRPr>
          </a:p>
        </p:txBody>
      </p:sp>
      <p:sp>
        <p:nvSpPr>
          <p:cNvPr id="15" name="Zástupný symbol pro číslo snímku 14"/>
          <p:cNvSpPr>
            <a:spLocks noGrp="1"/>
          </p:cNvSpPr>
          <p:nvPr>
            <p:ph type="sldNum" sz="quarter" idx="12"/>
          </p:nvPr>
        </p:nvSpPr>
        <p:spPr>
          <a:xfrm>
            <a:off x="8229600" y="6473952"/>
            <a:ext cx="758952" cy="246888"/>
          </a:xfrm>
        </p:spPr>
        <p:txBody>
          <a:bodyPr/>
          <a:lstStyle/>
          <a:p>
            <a:fld id="{F66C6D24-7BCF-49E3-BD28-05809F725491}" type="slidenum">
              <a:rPr lang="cs-CZ" smtClean="0">
                <a:solidFill>
                  <a:srgbClr val="B83D68">
                    <a:shade val="75000"/>
                  </a:srgbClr>
                </a:solidFill>
              </a:rPr>
              <a:pPr/>
              <a:t>‹#›</a:t>
            </a:fld>
            <a:endParaRPr lang="cs-CZ">
              <a:solidFill>
                <a:srgbClr val="B83D68">
                  <a:shade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19034292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101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Nadpis 2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27" name="Zástupný symbol pro obsah 26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25" name="Zástupný symbol pro datum 2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73F26F9-779B-4151-8FF3-071E8728D775}" type="datetimeFigureOut">
              <a:rPr lang="cs-CZ" smtClean="0">
                <a:solidFill>
                  <a:srgbClr val="B83D68">
                    <a:shade val="75000"/>
                  </a:srgbClr>
                </a:solidFill>
              </a:rPr>
              <a:pPr/>
              <a:t>3.6.2012</a:t>
            </a:fld>
            <a:endParaRPr lang="cs-CZ">
              <a:solidFill>
                <a:srgbClr val="B83D68">
                  <a:shade val="75000"/>
                </a:srgbClr>
              </a:solidFill>
            </a:endParaRPr>
          </a:p>
        </p:txBody>
      </p:sp>
      <p:sp>
        <p:nvSpPr>
          <p:cNvPr id="19" name="Zástupný symbol pro zápatí 18"/>
          <p:cNvSpPr>
            <a:spLocks noGrp="1"/>
          </p:cNvSpPr>
          <p:nvPr>
            <p:ph type="ftr" sz="quarter" idx="11"/>
          </p:nvPr>
        </p:nvSpPr>
        <p:spPr>
          <a:xfrm>
            <a:off x="3581400" y="76200"/>
            <a:ext cx="2895600" cy="288925"/>
          </a:xfrm>
        </p:spPr>
        <p:txBody>
          <a:bodyPr/>
          <a:lstStyle/>
          <a:p>
            <a:endParaRPr lang="cs-CZ">
              <a:solidFill>
                <a:srgbClr val="B83D68">
                  <a:shade val="75000"/>
                </a:srgbClr>
              </a:solidFill>
            </a:endParaRPr>
          </a:p>
        </p:txBody>
      </p:sp>
      <p:sp>
        <p:nvSpPr>
          <p:cNvPr id="16" name="Zástupný symbol pro číslo snímku 15"/>
          <p:cNvSpPr>
            <a:spLocks noGrp="1"/>
          </p:cNvSpPr>
          <p:nvPr>
            <p:ph type="sldNum" sz="quarter" idx="12"/>
          </p:nvPr>
        </p:nvSpPr>
        <p:spPr>
          <a:xfrm>
            <a:off x="8229600" y="6473952"/>
            <a:ext cx="758952" cy="246888"/>
          </a:xfrm>
        </p:spPr>
        <p:txBody>
          <a:bodyPr/>
          <a:lstStyle/>
          <a:p>
            <a:fld id="{F66C6D24-7BCF-49E3-BD28-05809F725491}" type="slidenum">
              <a:rPr lang="cs-CZ" smtClean="0">
                <a:solidFill>
                  <a:srgbClr val="B83D68">
                    <a:shade val="75000"/>
                  </a:srgbClr>
                </a:solidFill>
              </a:rPr>
              <a:pPr/>
              <a:t>‹#›</a:t>
            </a:fld>
            <a:endParaRPr lang="cs-CZ">
              <a:solidFill>
                <a:srgbClr val="B83D68">
                  <a:shade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86617929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10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Záhlaví části"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Přímá spojnice 6"/>
          <p:cNvSpPr>
            <a:spLocks noChangeShapeType="1"/>
          </p:cNvSpPr>
          <p:nvPr/>
        </p:nvSpPr>
        <p:spPr bwMode="auto">
          <a:xfrm>
            <a:off x="514350" y="3444902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lang="en-US">
              <a:solidFill>
                <a:prstClr val="white"/>
              </a:solidFill>
            </a:endParaRPr>
          </a:p>
        </p:txBody>
      </p:sp>
      <p:sp>
        <p:nvSpPr>
          <p:cNvPr id="6" name="Zástupný symbol pro text 5"/>
          <p:cNvSpPr>
            <a:spLocks noGrp="1"/>
          </p:cNvSpPr>
          <p:nvPr>
            <p:ph type="body" idx="1"/>
          </p:nvPr>
        </p:nvSpPr>
        <p:spPr>
          <a:xfrm>
            <a:off x="381000" y="1676400"/>
            <a:ext cx="8458200" cy="1219200"/>
          </a:xfrm>
        </p:spPr>
        <p:txBody>
          <a:bodyPr anchor="b"/>
          <a:lstStyle>
            <a:lvl1pPr marL="0" indent="0" algn="r">
              <a:buNone/>
              <a:defRPr sz="2000">
                <a:solidFill>
                  <a:schemeClr val="tx2">
                    <a:shade val="75000"/>
                  </a:schemeClr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19" name="Zástupný symbol pro datum 18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73F26F9-779B-4151-8FF3-071E8728D775}" type="datetimeFigureOut">
              <a:rPr lang="cs-CZ" smtClean="0">
                <a:solidFill>
                  <a:srgbClr val="B83D68">
                    <a:shade val="75000"/>
                  </a:srgbClr>
                </a:solidFill>
              </a:rPr>
              <a:pPr/>
              <a:t>3.6.2012</a:t>
            </a:fld>
            <a:endParaRPr lang="cs-CZ">
              <a:solidFill>
                <a:srgbClr val="B83D68">
                  <a:shade val="75000"/>
                </a:srgbClr>
              </a:solidFill>
            </a:endParaRPr>
          </a:p>
        </p:txBody>
      </p:sp>
      <p:sp>
        <p:nvSpPr>
          <p:cNvPr id="11" name="Zástupný symbol pro zápatí 10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srgbClr val="B83D68">
                  <a:shade val="75000"/>
                </a:srgbClr>
              </a:solidFill>
            </a:endParaRPr>
          </a:p>
        </p:txBody>
      </p:sp>
      <p:sp>
        <p:nvSpPr>
          <p:cNvPr id="16" name="Zástupný symbol pro číslo snímku 1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66C6D24-7BCF-49E3-BD28-05809F725491}" type="slidenum">
              <a:rPr lang="cs-CZ" smtClean="0">
                <a:solidFill>
                  <a:srgbClr val="B83D68">
                    <a:shade val="75000"/>
                  </a:srgbClr>
                </a:solidFill>
              </a:rPr>
              <a:pPr/>
              <a:t>‹#›</a:t>
            </a:fld>
            <a:endParaRPr lang="cs-CZ">
              <a:solidFill>
                <a:srgbClr val="B83D68">
                  <a:shade val="75000"/>
                </a:srgbClr>
              </a:solidFill>
            </a:endParaRPr>
          </a:p>
        </p:txBody>
      </p:sp>
      <p:sp>
        <p:nvSpPr>
          <p:cNvPr id="8" name="Nadpis 7"/>
          <p:cNvSpPr>
            <a:spLocks noGrp="1"/>
          </p:cNvSpPr>
          <p:nvPr>
            <p:ph type="title"/>
          </p:nvPr>
        </p:nvSpPr>
        <p:spPr>
          <a:xfrm>
            <a:off x="180475" y="2947085"/>
            <a:ext cx="8686800" cy="1184825"/>
          </a:xfrm>
        </p:spPr>
        <p:txBody>
          <a:bodyPr rtlCol="0" anchor="t"/>
          <a:lstStyle>
            <a:lvl1pPr algn="r">
              <a:defRPr/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</p:spTree>
    <p:extLst>
      <p:ext uri="{BB962C8B-B14F-4D97-AF65-F5344CB8AC3E}">
        <p14:creationId xmlns:p14="http://schemas.microsoft.com/office/powerpoint/2010/main" val="3836622977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103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Nadpis 19"/>
          <p:cNvSpPr>
            <a:spLocks noGrp="1"/>
          </p:cNvSpPr>
          <p:nvPr>
            <p:ph type="title"/>
          </p:nvPr>
        </p:nvSpPr>
        <p:spPr>
          <a:xfrm>
            <a:off x="301752" y="457200"/>
            <a:ext cx="8686800" cy="841248"/>
          </a:xfrm>
        </p:spPr>
        <p:txBody>
          <a:bodyPr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14" name="Zástupný symbol pro obsah 13"/>
          <p:cNvSpPr>
            <a:spLocks noGrp="1"/>
          </p:cNvSpPr>
          <p:nvPr>
            <p:ph sz="half" idx="1"/>
          </p:nvPr>
        </p:nvSpPr>
        <p:spPr>
          <a:xfrm>
            <a:off x="304800" y="1600200"/>
            <a:ext cx="4191000" cy="47244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13" name="Zástupný symbol pro obsah 12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343400" cy="47244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21" name="Zástupný symbol pro datum 20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73F26F9-779B-4151-8FF3-071E8728D775}" type="datetimeFigureOut">
              <a:rPr lang="cs-CZ" smtClean="0">
                <a:solidFill>
                  <a:srgbClr val="B83D68">
                    <a:shade val="75000"/>
                  </a:srgbClr>
                </a:solidFill>
              </a:rPr>
              <a:pPr/>
              <a:t>3.6.2012</a:t>
            </a:fld>
            <a:endParaRPr lang="cs-CZ">
              <a:solidFill>
                <a:srgbClr val="B83D68">
                  <a:shade val="75000"/>
                </a:srgbClr>
              </a:solidFill>
            </a:endParaRPr>
          </a:p>
        </p:txBody>
      </p:sp>
      <p:sp>
        <p:nvSpPr>
          <p:cNvPr id="10" name="Zástupný symbol pro zápatí 9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srgbClr val="B83D68">
                  <a:shade val="75000"/>
                </a:srgbClr>
              </a:solidFill>
            </a:endParaRPr>
          </a:p>
        </p:txBody>
      </p:sp>
      <p:sp>
        <p:nvSpPr>
          <p:cNvPr id="31" name="Zástupný symbol pro číslo snímku 30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66C6D24-7BCF-49E3-BD28-05809F725491}" type="slidenum">
              <a:rPr lang="cs-CZ" smtClean="0">
                <a:solidFill>
                  <a:srgbClr val="B83D68">
                    <a:shade val="75000"/>
                  </a:srgbClr>
                </a:solidFill>
              </a:rPr>
              <a:pPr/>
              <a:t>‹#›</a:t>
            </a:fld>
            <a:endParaRPr lang="cs-CZ">
              <a:solidFill>
                <a:srgbClr val="B83D68">
                  <a:shade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99771189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10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" name="Nadpis 28"/>
          <p:cNvSpPr>
            <a:spLocks noGrp="1"/>
          </p:cNvSpPr>
          <p:nvPr>
            <p:ph type="title"/>
          </p:nvPr>
        </p:nvSpPr>
        <p:spPr>
          <a:xfrm>
            <a:off x="304800" y="5410200"/>
            <a:ext cx="8610600" cy="882650"/>
          </a:xfrm>
        </p:spPr>
        <p:txBody>
          <a:bodyPr anchor="ctr"/>
          <a:lstStyle>
            <a:lvl1pPr>
              <a:defRPr/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13" name="Zástupný symbol pro text 12"/>
          <p:cNvSpPr>
            <a:spLocks noGrp="1"/>
          </p:cNvSpPr>
          <p:nvPr>
            <p:ph type="body" idx="1"/>
          </p:nvPr>
        </p:nvSpPr>
        <p:spPr>
          <a:xfrm>
            <a:off x="281444" y="666750"/>
            <a:ext cx="4290556" cy="639762"/>
          </a:xfrm>
        </p:spPr>
        <p:txBody>
          <a:bodyPr anchor="ctr"/>
          <a:lstStyle>
            <a:lvl1pPr marL="0" indent="0">
              <a:buNone/>
              <a:defRPr sz="1800" b="0" cap="all" baseline="0">
                <a:solidFill>
                  <a:schemeClr val="accent1">
                    <a:shade val="50000"/>
                  </a:schemeClr>
                </a:solidFill>
                <a:latin typeface="+mj-lt"/>
                <a:ea typeface="+mj-ea"/>
                <a:cs typeface="+mj-cs"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25" name="Zástupný symbol pro text 24"/>
          <p:cNvSpPr>
            <a:spLocks noGrp="1"/>
          </p:cNvSpPr>
          <p:nvPr>
            <p:ph type="body" sz="half" idx="3"/>
          </p:nvPr>
        </p:nvSpPr>
        <p:spPr>
          <a:xfrm>
            <a:off x="4645025" y="666750"/>
            <a:ext cx="4292241" cy="639762"/>
          </a:xfrm>
        </p:spPr>
        <p:txBody>
          <a:bodyPr anchor="ctr"/>
          <a:lstStyle>
            <a:lvl1pPr marL="0" indent="0">
              <a:buNone/>
              <a:defRPr sz="1800" b="0" cap="all" baseline="0">
                <a:solidFill>
                  <a:schemeClr val="accent1">
                    <a:shade val="50000"/>
                  </a:schemeClr>
                </a:solidFill>
                <a:latin typeface="+mj-lt"/>
                <a:ea typeface="+mj-ea"/>
                <a:cs typeface="+mj-cs"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quarter" idx="2"/>
          </p:nvPr>
        </p:nvSpPr>
        <p:spPr>
          <a:xfrm>
            <a:off x="281444" y="1316037"/>
            <a:ext cx="4290556" cy="394176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28" name="Zástupný symbol pro obsah 27"/>
          <p:cNvSpPr>
            <a:spLocks noGrp="1"/>
          </p:cNvSpPr>
          <p:nvPr>
            <p:ph sz="quarter" idx="4"/>
          </p:nvPr>
        </p:nvSpPr>
        <p:spPr>
          <a:xfrm>
            <a:off x="4648730" y="1316037"/>
            <a:ext cx="4288536" cy="394176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10" name="Zástupný symbol pro datum 9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73F26F9-779B-4151-8FF3-071E8728D775}" type="datetimeFigureOut">
              <a:rPr lang="cs-CZ" smtClean="0">
                <a:solidFill>
                  <a:srgbClr val="B83D68">
                    <a:shade val="75000"/>
                  </a:srgbClr>
                </a:solidFill>
              </a:rPr>
              <a:pPr/>
              <a:t>3.6.2012</a:t>
            </a:fld>
            <a:endParaRPr lang="cs-CZ">
              <a:solidFill>
                <a:srgbClr val="B83D68">
                  <a:shade val="75000"/>
                </a:srgbClr>
              </a:solidFill>
            </a:endParaRPr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srgbClr val="B83D68">
                  <a:shade val="75000"/>
                </a:srgbClr>
              </a:solidFill>
            </a:endParaRPr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>
          <a:xfrm>
            <a:off x="8229600" y="6477000"/>
            <a:ext cx="762000" cy="246888"/>
          </a:xfrm>
        </p:spPr>
        <p:txBody>
          <a:bodyPr/>
          <a:lstStyle/>
          <a:p>
            <a:fld id="{F66C6D24-7BCF-49E3-BD28-05809F725491}" type="slidenum">
              <a:rPr lang="cs-CZ" smtClean="0">
                <a:solidFill>
                  <a:srgbClr val="B83D68">
                    <a:shade val="75000"/>
                  </a:srgbClr>
                </a:solidFill>
              </a:rPr>
              <a:pPr/>
              <a:t>‹#›</a:t>
            </a:fld>
            <a:endParaRPr lang="cs-CZ">
              <a:solidFill>
                <a:srgbClr val="B83D68">
                  <a:shade val="75000"/>
                </a:srgbClr>
              </a:solidFill>
            </a:endParaRPr>
          </a:p>
        </p:txBody>
      </p:sp>
      <p:sp>
        <p:nvSpPr>
          <p:cNvPr id="11" name="Přímá spojnice 10"/>
          <p:cNvSpPr>
            <a:spLocks noChangeShapeType="1"/>
          </p:cNvSpPr>
          <p:nvPr/>
        </p:nvSpPr>
        <p:spPr bwMode="auto">
          <a:xfrm>
            <a:off x="514350" y="6019800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62196219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105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" name="Nadpis 29"/>
          <p:cNvSpPr>
            <a:spLocks noGrp="1"/>
          </p:cNvSpPr>
          <p:nvPr>
            <p:ph type="title"/>
          </p:nvPr>
        </p:nvSpPr>
        <p:spPr>
          <a:xfrm>
            <a:off x="301752" y="457200"/>
            <a:ext cx="8686800" cy="841248"/>
          </a:xfrm>
        </p:spPr>
        <p:txBody>
          <a:bodyPr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12" name="Zástupný symbol pro datum 1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73F26F9-779B-4151-8FF3-071E8728D775}" type="datetimeFigureOut">
              <a:rPr lang="cs-CZ" smtClean="0">
                <a:solidFill>
                  <a:srgbClr val="B83D68">
                    <a:shade val="75000"/>
                  </a:srgbClr>
                </a:solidFill>
              </a:rPr>
              <a:pPr/>
              <a:t>3.6.2012</a:t>
            </a:fld>
            <a:endParaRPr lang="cs-CZ">
              <a:solidFill>
                <a:srgbClr val="B83D68">
                  <a:shade val="75000"/>
                </a:srgbClr>
              </a:solidFill>
            </a:endParaRPr>
          </a:p>
        </p:txBody>
      </p:sp>
      <p:sp>
        <p:nvSpPr>
          <p:cNvPr id="21" name="Zástupný symbol pro zápatí 20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srgbClr val="B83D68">
                  <a:shade val="75000"/>
                </a:srgbClr>
              </a:solidFill>
            </a:endParaRPr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66C6D24-7BCF-49E3-BD28-05809F725491}" type="slidenum">
              <a:rPr lang="cs-CZ" smtClean="0">
                <a:solidFill>
                  <a:srgbClr val="B83D68">
                    <a:shade val="75000"/>
                  </a:srgbClr>
                </a:solidFill>
              </a:rPr>
              <a:pPr/>
              <a:t>‹#›</a:t>
            </a:fld>
            <a:endParaRPr lang="cs-CZ">
              <a:solidFill>
                <a:srgbClr val="B83D68">
                  <a:shade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08023009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106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73F26F9-779B-4151-8FF3-071E8728D775}" type="datetimeFigureOut">
              <a:rPr lang="cs-CZ" smtClean="0">
                <a:solidFill>
                  <a:srgbClr val="B83D68">
                    <a:shade val="75000"/>
                  </a:srgbClr>
                </a:solidFill>
              </a:rPr>
              <a:pPr/>
              <a:t>3.6.2012</a:t>
            </a:fld>
            <a:endParaRPr lang="cs-CZ">
              <a:solidFill>
                <a:srgbClr val="B83D68">
                  <a:shade val="75000"/>
                </a:srgbClr>
              </a:solidFill>
            </a:endParaRPr>
          </a:p>
        </p:txBody>
      </p:sp>
      <p:sp>
        <p:nvSpPr>
          <p:cNvPr id="24" name="Zástupný symbol pro zápatí 2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srgbClr val="B83D68">
                  <a:shade val="75000"/>
                </a:srgbClr>
              </a:solidFill>
            </a:endParaRPr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66C6D24-7BCF-49E3-BD28-05809F725491}" type="slidenum">
              <a:rPr lang="cs-CZ" smtClean="0">
                <a:solidFill>
                  <a:srgbClr val="B83D68">
                    <a:shade val="75000"/>
                  </a:srgbClr>
                </a:solidFill>
              </a:rPr>
              <a:pPr/>
              <a:t>‹#›</a:t>
            </a:fld>
            <a:endParaRPr lang="cs-CZ">
              <a:solidFill>
                <a:srgbClr val="B83D68">
                  <a:shade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61893023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10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Přímá spojnice 7"/>
          <p:cNvSpPr>
            <a:spLocks noChangeShapeType="1"/>
          </p:cNvSpPr>
          <p:nvPr/>
        </p:nvSpPr>
        <p:spPr bwMode="auto">
          <a:xfrm>
            <a:off x="514350" y="5849117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lang="en-US">
              <a:solidFill>
                <a:prstClr val="black"/>
              </a:solidFill>
            </a:endParaRPr>
          </a:p>
        </p:txBody>
      </p:sp>
      <p:sp>
        <p:nvSpPr>
          <p:cNvPr id="12" name="Nadpis 11"/>
          <p:cNvSpPr>
            <a:spLocks noGrp="1"/>
          </p:cNvSpPr>
          <p:nvPr>
            <p:ph type="title"/>
          </p:nvPr>
        </p:nvSpPr>
        <p:spPr>
          <a:xfrm>
            <a:off x="457200" y="5486400"/>
            <a:ext cx="8458200" cy="520700"/>
          </a:xfrm>
        </p:spPr>
        <p:txBody>
          <a:bodyPr anchor="ctr"/>
          <a:lstStyle>
            <a:lvl1pPr algn="l">
              <a:buNone/>
              <a:defRPr sz="2000" b="1"/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26" name="Zástupný symbol pro text 25"/>
          <p:cNvSpPr>
            <a:spLocks noGrp="1"/>
          </p:cNvSpPr>
          <p:nvPr>
            <p:ph type="body" idx="2"/>
          </p:nvPr>
        </p:nvSpPr>
        <p:spPr>
          <a:xfrm>
            <a:off x="457200" y="609600"/>
            <a:ext cx="3008313" cy="4800600"/>
          </a:xfrm>
        </p:spPr>
        <p:txBody>
          <a:bodyPr/>
          <a:lstStyle>
            <a:lvl1pPr marL="0" indent="0">
              <a:buNone/>
              <a:defRPr sz="14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14" name="Zástupný symbol pro obsah 13"/>
          <p:cNvSpPr>
            <a:spLocks noGrp="1"/>
          </p:cNvSpPr>
          <p:nvPr>
            <p:ph sz="half" idx="1"/>
          </p:nvPr>
        </p:nvSpPr>
        <p:spPr>
          <a:xfrm>
            <a:off x="3575050" y="609600"/>
            <a:ext cx="5340350" cy="4800600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25" name="Zástupný symbol pro datum 2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73F26F9-779B-4151-8FF3-071E8728D775}" type="datetimeFigureOut">
              <a:rPr lang="cs-CZ" smtClean="0">
                <a:solidFill>
                  <a:srgbClr val="B83D68">
                    <a:shade val="75000"/>
                  </a:srgbClr>
                </a:solidFill>
              </a:rPr>
              <a:pPr/>
              <a:t>3.6.2012</a:t>
            </a:fld>
            <a:endParaRPr lang="cs-CZ">
              <a:solidFill>
                <a:srgbClr val="B83D68">
                  <a:shade val="75000"/>
                </a:srgbClr>
              </a:solidFill>
            </a:endParaRPr>
          </a:p>
        </p:txBody>
      </p:sp>
      <p:sp>
        <p:nvSpPr>
          <p:cNvPr id="29" name="Zástupný symbol pro zápatí 28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srgbClr val="B83D68">
                  <a:shade val="75000"/>
                </a:srgbClr>
              </a:solidFill>
            </a:endParaRPr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66C6D24-7BCF-49E3-BD28-05809F725491}" type="slidenum">
              <a:rPr lang="cs-CZ" smtClean="0">
                <a:solidFill>
                  <a:srgbClr val="B83D68">
                    <a:shade val="75000"/>
                  </a:srgbClr>
                </a:solidFill>
              </a:rPr>
              <a:pPr/>
              <a:t>‹#›</a:t>
            </a:fld>
            <a:endParaRPr lang="cs-CZ">
              <a:solidFill>
                <a:srgbClr val="B83D68">
                  <a:shade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19966336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10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Zástupný symbol pro obrázek 12"/>
          <p:cNvSpPr>
            <a:spLocks noGrp="1"/>
          </p:cNvSpPr>
          <p:nvPr>
            <p:ph type="pic" idx="1"/>
          </p:nvPr>
        </p:nvSpPr>
        <p:spPr>
          <a:xfrm>
            <a:off x="3505200" y="616634"/>
            <a:ext cx="5029200" cy="3657600"/>
          </a:xfrm>
          <a:solidFill>
            <a:schemeClr val="bg1"/>
          </a:solidFill>
          <a:ln w="6350">
            <a:solidFill>
              <a:schemeClr val="accent1"/>
            </a:solidFill>
          </a:ln>
          <a:effectLst>
            <a:reflection blurRad="1000" stA="49000" endA="500" endPos="10000" dist="900" dir="5400000" sy="-90000" algn="bl" rotWithShape="0"/>
          </a:effectLst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cs-CZ" smtClean="0"/>
              <a:t>Kliknutím na ikonu přidáte obrázek.</a:t>
            </a:r>
            <a:endParaRPr kumimoji="0" lang="en-US" dirty="0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73F26F9-779B-4151-8FF3-071E8728D775}" type="datetimeFigureOut">
              <a:rPr lang="cs-CZ" smtClean="0">
                <a:solidFill>
                  <a:srgbClr val="B83D68">
                    <a:shade val="75000"/>
                  </a:srgbClr>
                </a:solidFill>
              </a:rPr>
              <a:pPr/>
              <a:t>3.6.2012</a:t>
            </a:fld>
            <a:endParaRPr lang="cs-CZ">
              <a:solidFill>
                <a:srgbClr val="B83D68">
                  <a:shade val="75000"/>
                </a:srgbClr>
              </a:solidFill>
            </a:endParaRPr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srgbClr val="B83D68">
                  <a:shade val="75000"/>
                </a:srgbClr>
              </a:solidFill>
            </a:endParaRPr>
          </a:p>
        </p:txBody>
      </p:sp>
      <p:sp>
        <p:nvSpPr>
          <p:cNvPr id="31" name="Zástupný symbol pro číslo snímku 30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66C6D24-7BCF-49E3-BD28-05809F725491}" type="slidenum">
              <a:rPr lang="cs-CZ" smtClean="0">
                <a:solidFill>
                  <a:srgbClr val="B83D68">
                    <a:shade val="75000"/>
                  </a:srgbClr>
                </a:solidFill>
              </a:rPr>
              <a:pPr/>
              <a:t>‹#›</a:t>
            </a:fld>
            <a:endParaRPr lang="cs-CZ">
              <a:solidFill>
                <a:srgbClr val="B83D68">
                  <a:shade val="75000"/>
                </a:srgbClr>
              </a:solidFill>
            </a:endParaRPr>
          </a:p>
        </p:txBody>
      </p:sp>
      <p:sp>
        <p:nvSpPr>
          <p:cNvPr id="17" name="Nadpis 16"/>
          <p:cNvSpPr>
            <a:spLocks noGrp="1"/>
          </p:cNvSpPr>
          <p:nvPr>
            <p:ph type="title"/>
          </p:nvPr>
        </p:nvSpPr>
        <p:spPr>
          <a:xfrm>
            <a:off x="381000" y="4993760"/>
            <a:ext cx="5867400" cy="522288"/>
          </a:xfrm>
        </p:spPr>
        <p:txBody>
          <a:bodyPr anchor="ctr"/>
          <a:lstStyle>
            <a:lvl1pPr algn="l">
              <a:buNone/>
              <a:defRPr sz="2000" b="1"/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26" name="Zástupný symbol pro text 25"/>
          <p:cNvSpPr>
            <a:spLocks noGrp="1"/>
          </p:cNvSpPr>
          <p:nvPr>
            <p:ph type="body" sz="half" idx="2"/>
          </p:nvPr>
        </p:nvSpPr>
        <p:spPr>
          <a:xfrm>
            <a:off x="381000" y="5533218"/>
            <a:ext cx="5867400" cy="768350"/>
          </a:xfrm>
        </p:spPr>
        <p:txBody>
          <a:bodyPr lIns="109728" tIns="0"/>
          <a:lstStyle>
            <a:lvl1pPr marL="0" indent="0">
              <a:buNone/>
              <a:defRPr sz="14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</p:spTree>
    <p:extLst>
      <p:ext uri="{BB962C8B-B14F-4D97-AF65-F5344CB8AC3E}">
        <p14:creationId xmlns:p14="http://schemas.microsoft.com/office/powerpoint/2010/main" val="113107626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109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73F26F9-779B-4151-8FF3-071E8728D775}" type="datetimeFigureOut">
              <a:rPr lang="cs-CZ" smtClean="0">
                <a:solidFill>
                  <a:srgbClr val="B83D68">
                    <a:shade val="75000"/>
                  </a:srgbClr>
                </a:solidFill>
              </a:rPr>
              <a:pPr/>
              <a:t>3.6.2012</a:t>
            </a:fld>
            <a:endParaRPr lang="cs-CZ">
              <a:solidFill>
                <a:srgbClr val="B83D68">
                  <a:shade val="75000"/>
                </a:srgbClr>
              </a:solidFill>
            </a:endParaRPr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srgbClr val="B83D68">
                  <a:shade val="75000"/>
                </a:srgbClr>
              </a:solidFill>
            </a:endParaRPr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66C6D24-7BCF-49E3-BD28-05809F725491}" type="slidenum">
              <a:rPr lang="cs-CZ" smtClean="0">
                <a:solidFill>
                  <a:srgbClr val="B83D68">
                    <a:shade val="75000"/>
                  </a:srgbClr>
                </a:solidFill>
              </a:rPr>
              <a:pPr/>
              <a:t>‹#›</a:t>
            </a:fld>
            <a:endParaRPr lang="cs-CZ">
              <a:solidFill>
                <a:srgbClr val="B83D68">
                  <a:shade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17180625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110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858000" y="549276"/>
            <a:ext cx="1828800" cy="5851525"/>
          </a:xfrm>
        </p:spPr>
        <p:txBody>
          <a:bodyPr vert="eaVert"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549276"/>
            <a:ext cx="6248400" cy="5851525"/>
          </a:xfrm>
        </p:spPr>
        <p:txBody>
          <a:bodyPr vert="eaVert"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73F26F9-779B-4151-8FF3-071E8728D775}" type="datetimeFigureOut">
              <a:rPr lang="cs-CZ" smtClean="0">
                <a:solidFill>
                  <a:srgbClr val="B83D68">
                    <a:shade val="75000"/>
                  </a:srgbClr>
                </a:solidFill>
              </a:rPr>
              <a:pPr/>
              <a:t>3.6.2012</a:t>
            </a:fld>
            <a:endParaRPr lang="cs-CZ">
              <a:solidFill>
                <a:srgbClr val="B83D68">
                  <a:shade val="75000"/>
                </a:srgbClr>
              </a:solidFill>
            </a:endParaRPr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srgbClr val="B83D68">
                  <a:shade val="75000"/>
                </a:srgbClr>
              </a:solidFill>
            </a:endParaRPr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66C6D24-7BCF-49E3-BD28-05809F725491}" type="slidenum">
              <a:rPr lang="cs-CZ" smtClean="0">
                <a:solidFill>
                  <a:srgbClr val="B83D68">
                    <a:shade val="75000"/>
                  </a:srgbClr>
                </a:solidFill>
              </a:rPr>
              <a:pPr/>
              <a:t>‹#›</a:t>
            </a:fld>
            <a:endParaRPr lang="cs-CZ">
              <a:solidFill>
                <a:srgbClr val="B83D68">
                  <a:shade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81418867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1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Přímá spojnice 6"/>
          <p:cNvSpPr>
            <a:spLocks noChangeShapeType="1"/>
          </p:cNvSpPr>
          <p:nvPr/>
        </p:nvSpPr>
        <p:spPr bwMode="auto">
          <a:xfrm>
            <a:off x="514350" y="5349902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lang="en-US">
              <a:solidFill>
                <a:prstClr val="black"/>
              </a:solidFill>
            </a:endParaRPr>
          </a:p>
        </p:txBody>
      </p:sp>
      <p:sp>
        <p:nvSpPr>
          <p:cNvPr id="29" name="Nadpis 28"/>
          <p:cNvSpPr>
            <a:spLocks noGrp="1"/>
          </p:cNvSpPr>
          <p:nvPr>
            <p:ph type="ctrTitle"/>
          </p:nvPr>
        </p:nvSpPr>
        <p:spPr>
          <a:xfrm>
            <a:off x="381000" y="4853411"/>
            <a:ext cx="8458200" cy="1222375"/>
          </a:xfrm>
        </p:spPr>
        <p:txBody>
          <a:bodyPr anchor="t"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9" name="Podnadpis 8"/>
          <p:cNvSpPr>
            <a:spLocks noGrp="1"/>
          </p:cNvSpPr>
          <p:nvPr>
            <p:ph type="subTitle" idx="1"/>
          </p:nvPr>
        </p:nvSpPr>
        <p:spPr>
          <a:xfrm>
            <a:off x="381000" y="3886200"/>
            <a:ext cx="8458200" cy="914400"/>
          </a:xfrm>
        </p:spPr>
        <p:txBody>
          <a:bodyPr anchor="b"/>
          <a:lstStyle>
            <a:lvl1pPr marL="0" indent="0" algn="l">
              <a:buNone/>
              <a:defRPr sz="2400">
                <a:solidFill>
                  <a:schemeClr val="tx2">
                    <a:shade val="75000"/>
                  </a:schemeClr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cs-CZ" smtClean="0"/>
              <a:t>Kliknutím lze upravit styl předlohy.</a:t>
            </a:r>
            <a:endParaRPr kumimoji="0" lang="en-US"/>
          </a:p>
        </p:txBody>
      </p:sp>
      <p:sp>
        <p:nvSpPr>
          <p:cNvPr id="16" name="Zástupný symbol pro datum 1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73F26F9-779B-4151-8FF3-071E8728D775}" type="datetimeFigureOut">
              <a:rPr lang="cs-CZ" smtClean="0">
                <a:solidFill>
                  <a:srgbClr val="B83D68">
                    <a:shade val="75000"/>
                  </a:srgbClr>
                </a:solidFill>
              </a:rPr>
              <a:pPr/>
              <a:t>3.6.2012</a:t>
            </a:fld>
            <a:endParaRPr lang="cs-CZ">
              <a:solidFill>
                <a:srgbClr val="B83D68">
                  <a:shade val="75000"/>
                </a:srgbClr>
              </a:solidFill>
            </a:endParaRPr>
          </a:p>
        </p:txBody>
      </p:sp>
      <p:sp>
        <p:nvSpPr>
          <p:cNvPr id="2" name="Zástupný symbol pro zápatí 1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srgbClr val="B83D68">
                  <a:shade val="75000"/>
                </a:srgbClr>
              </a:solidFill>
            </a:endParaRPr>
          </a:p>
        </p:txBody>
      </p:sp>
      <p:sp>
        <p:nvSpPr>
          <p:cNvPr id="15" name="Zástupný symbol pro číslo snímku 14"/>
          <p:cNvSpPr>
            <a:spLocks noGrp="1"/>
          </p:cNvSpPr>
          <p:nvPr>
            <p:ph type="sldNum" sz="quarter" idx="12"/>
          </p:nvPr>
        </p:nvSpPr>
        <p:spPr>
          <a:xfrm>
            <a:off x="8229600" y="6473952"/>
            <a:ext cx="758952" cy="246888"/>
          </a:xfrm>
        </p:spPr>
        <p:txBody>
          <a:bodyPr/>
          <a:lstStyle/>
          <a:p>
            <a:fld id="{F66C6D24-7BCF-49E3-BD28-05809F725491}" type="slidenum">
              <a:rPr lang="cs-CZ" smtClean="0">
                <a:solidFill>
                  <a:srgbClr val="B83D68">
                    <a:shade val="75000"/>
                  </a:srgbClr>
                </a:solidFill>
              </a:rPr>
              <a:pPr/>
              <a:t>‹#›</a:t>
            </a:fld>
            <a:endParaRPr lang="cs-CZ">
              <a:solidFill>
                <a:srgbClr val="B83D68">
                  <a:shade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57208272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11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Nadpis 2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27" name="Zástupný symbol pro obsah 26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25" name="Zástupný symbol pro datum 2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73F26F9-779B-4151-8FF3-071E8728D775}" type="datetimeFigureOut">
              <a:rPr lang="cs-CZ" smtClean="0">
                <a:solidFill>
                  <a:srgbClr val="B83D68">
                    <a:shade val="75000"/>
                  </a:srgbClr>
                </a:solidFill>
              </a:rPr>
              <a:pPr/>
              <a:t>3.6.2012</a:t>
            </a:fld>
            <a:endParaRPr lang="cs-CZ">
              <a:solidFill>
                <a:srgbClr val="B83D68">
                  <a:shade val="75000"/>
                </a:srgbClr>
              </a:solidFill>
            </a:endParaRPr>
          </a:p>
        </p:txBody>
      </p:sp>
      <p:sp>
        <p:nvSpPr>
          <p:cNvPr id="19" name="Zástupný symbol pro zápatí 18"/>
          <p:cNvSpPr>
            <a:spLocks noGrp="1"/>
          </p:cNvSpPr>
          <p:nvPr>
            <p:ph type="ftr" sz="quarter" idx="11"/>
          </p:nvPr>
        </p:nvSpPr>
        <p:spPr>
          <a:xfrm>
            <a:off x="3581400" y="76200"/>
            <a:ext cx="2895600" cy="288925"/>
          </a:xfrm>
        </p:spPr>
        <p:txBody>
          <a:bodyPr/>
          <a:lstStyle/>
          <a:p>
            <a:endParaRPr lang="cs-CZ">
              <a:solidFill>
                <a:srgbClr val="B83D68">
                  <a:shade val="75000"/>
                </a:srgbClr>
              </a:solidFill>
            </a:endParaRPr>
          </a:p>
        </p:txBody>
      </p:sp>
      <p:sp>
        <p:nvSpPr>
          <p:cNvPr id="16" name="Zástupný symbol pro číslo snímku 15"/>
          <p:cNvSpPr>
            <a:spLocks noGrp="1"/>
          </p:cNvSpPr>
          <p:nvPr>
            <p:ph type="sldNum" sz="quarter" idx="12"/>
          </p:nvPr>
        </p:nvSpPr>
        <p:spPr>
          <a:xfrm>
            <a:off x="8229600" y="6473952"/>
            <a:ext cx="758952" cy="246888"/>
          </a:xfrm>
        </p:spPr>
        <p:txBody>
          <a:bodyPr/>
          <a:lstStyle/>
          <a:p>
            <a:fld id="{F66C6D24-7BCF-49E3-BD28-05809F725491}" type="slidenum">
              <a:rPr lang="cs-CZ" smtClean="0">
                <a:solidFill>
                  <a:srgbClr val="B83D68">
                    <a:shade val="75000"/>
                  </a:srgbClr>
                </a:solidFill>
              </a:rPr>
              <a:pPr/>
              <a:t>‹#›</a:t>
            </a:fld>
            <a:endParaRPr lang="cs-CZ">
              <a:solidFill>
                <a:srgbClr val="B83D68">
                  <a:shade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52170536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11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Záhlaví části"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Přímá spojnice 6"/>
          <p:cNvSpPr>
            <a:spLocks noChangeShapeType="1"/>
          </p:cNvSpPr>
          <p:nvPr/>
        </p:nvSpPr>
        <p:spPr bwMode="auto">
          <a:xfrm>
            <a:off x="514350" y="3444902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lang="en-US">
              <a:solidFill>
                <a:prstClr val="white"/>
              </a:solidFill>
            </a:endParaRPr>
          </a:p>
        </p:txBody>
      </p:sp>
      <p:sp>
        <p:nvSpPr>
          <p:cNvPr id="6" name="Zástupný symbol pro text 5"/>
          <p:cNvSpPr>
            <a:spLocks noGrp="1"/>
          </p:cNvSpPr>
          <p:nvPr>
            <p:ph type="body" idx="1"/>
          </p:nvPr>
        </p:nvSpPr>
        <p:spPr>
          <a:xfrm>
            <a:off x="381000" y="1676400"/>
            <a:ext cx="8458200" cy="1219200"/>
          </a:xfrm>
        </p:spPr>
        <p:txBody>
          <a:bodyPr anchor="b"/>
          <a:lstStyle>
            <a:lvl1pPr marL="0" indent="0" algn="r">
              <a:buNone/>
              <a:defRPr sz="2000">
                <a:solidFill>
                  <a:schemeClr val="tx2">
                    <a:shade val="75000"/>
                  </a:schemeClr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19" name="Zástupný symbol pro datum 18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73F26F9-779B-4151-8FF3-071E8728D775}" type="datetimeFigureOut">
              <a:rPr lang="cs-CZ" smtClean="0">
                <a:solidFill>
                  <a:srgbClr val="B83D68">
                    <a:shade val="75000"/>
                  </a:srgbClr>
                </a:solidFill>
              </a:rPr>
              <a:pPr/>
              <a:t>3.6.2012</a:t>
            </a:fld>
            <a:endParaRPr lang="cs-CZ">
              <a:solidFill>
                <a:srgbClr val="B83D68">
                  <a:shade val="75000"/>
                </a:srgbClr>
              </a:solidFill>
            </a:endParaRPr>
          </a:p>
        </p:txBody>
      </p:sp>
      <p:sp>
        <p:nvSpPr>
          <p:cNvPr id="11" name="Zástupný symbol pro zápatí 10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srgbClr val="B83D68">
                  <a:shade val="75000"/>
                </a:srgbClr>
              </a:solidFill>
            </a:endParaRPr>
          </a:p>
        </p:txBody>
      </p:sp>
      <p:sp>
        <p:nvSpPr>
          <p:cNvPr id="16" name="Zástupný symbol pro číslo snímku 1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66C6D24-7BCF-49E3-BD28-05809F725491}" type="slidenum">
              <a:rPr lang="cs-CZ" smtClean="0">
                <a:solidFill>
                  <a:srgbClr val="B83D68">
                    <a:shade val="75000"/>
                  </a:srgbClr>
                </a:solidFill>
              </a:rPr>
              <a:pPr/>
              <a:t>‹#›</a:t>
            </a:fld>
            <a:endParaRPr lang="cs-CZ">
              <a:solidFill>
                <a:srgbClr val="B83D68">
                  <a:shade val="75000"/>
                </a:srgbClr>
              </a:solidFill>
            </a:endParaRPr>
          </a:p>
        </p:txBody>
      </p:sp>
      <p:sp>
        <p:nvSpPr>
          <p:cNvPr id="8" name="Nadpis 7"/>
          <p:cNvSpPr>
            <a:spLocks noGrp="1"/>
          </p:cNvSpPr>
          <p:nvPr>
            <p:ph type="title"/>
          </p:nvPr>
        </p:nvSpPr>
        <p:spPr>
          <a:xfrm>
            <a:off x="180475" y="2947085"/>
            <a:ext cx="8686800" cy="1184825"/>
          </a:xfrm>
        </p:spPr>
        <p:txBody>
          <a:bodyPr rtlCol="0" anchor="t"/>
          <a:lstStyle>
            <a:lvl1pPr algn="r">
              <a:defRPr/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</p:spTree>
    <p:extLst>
      <p:ext uri="{BB962C8B-B14F-4D97-AF65-F5344CB8AC3E}">
        <p14:creationId xmlns:p14="http://schemas.microsoft.com/office/powerpoint/2010/main" val="2045721055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11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Nadpis 19"/>
          <p:cNvSpPr>
            <a:spLocks noGrp="1"/>
          </p:cNvSpPr>
          <p:nvPr>
            <p:ph type="title"/>
          </p:nvPr>
        </p:nvSpPr>
        <p:spPr>
          <a:xfrm>
            <a:off x="301752" y="457200"/>
            <a:ext cx="8686800" cy="841248"/>
          </a:xfrm>
        </p:spPr>
        <p:txBody>
          <a:bodyPr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14" name="Zástupný symbol pro obsah 13"/>
          <p:cNvSpPr>
            <a:spLocks noGrp="1"/>
          </p:cNvSpPr>
          <p:nvPr>
            <p:ph sz="half" idx="1"/>
          </p:nvPr>
        </p:nvSpPr>
        <p:spPr>
          <a:xfrm>
            <a:off x="304800" y="1600200"/>
            <a:ext cx="4191000" cy="47244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13" name="Zástupný symbol pro obsah 12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343400" cy="47244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21" name="Zástupný symbol pro datum 20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73F26F9-779B-4151-8FF3-071E8728D775}" type="datetimeFigureOut">
              <a:rPr lang="cs-CZ" smtClean="0">
                <a:solidFill>
                  <a:srgbClr val="B83D68">
                    <a:shade val="75000"/>
                  </a:srgbClr>
                </a:solidFill>
              </a:rPr>
              <a:pPr/>
              <a:t>3.6.2012</a:t>
            </a:fld>
            <a:endParaRPr lang="cs-CZ">
              <a:solidFill>
                <a:srgbClr val="B83D68">
                  <a:shade val="75000"/>
                </a:srgbClr>
              </a:solidFill>
            </a:endParaRPr>
          </a:p>
        </p:txBody>
      </p:sp>
      <p:sp>
        <p:nvSpPr>
          <p:cNvPr id="10" name="Zástupný symbol pro zápatí 9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srgbClr val="B83D68">
                  <a:shade val="75000"/>
                </a:srgbClr>
              </a:solidFill>
            </a:endParaRPr>
          </a:p>
        </p:txBody>
      </p:sp>
      <p:sp>
        <p:nvSpPr>
          <p:cNvPr id="31" name="Zástupný symbol pro číslo snímku 30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66C6D24-7BCF-49E3-BD28-05809F725491}" type="slidenum">
              <a:rPr lang="cs-CZ" smtClean="0">
                <a:solidFill>
                  <a:srgbClr val="B83D68">
                    <a:shade val="75000"/>
                  </a:srgbClr>
                </a:solidFill>
              </a:rPr>
              <a:pPr/>
              <a:t>‹#›</a:t>
            </a:fld>
            <a:endParaRPr lang="cs-CZ">
              <a:solidFill>
                <a:srgbClr val="B83D68">
                  <a:shade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56445708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11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" name="Nadpis 28"/>
          <p:cNvSpPr>
            <a:spLocks noGrp="1"/>
          </p:cNvSpPr>
          <p:nvPr>
            <p:ph type="title"/>
          </p:nvPr>
        </p:nvSpPr>
        <p:spPr>
          <a:xfrm>
            <a:off x="304800" y="5410200"/>
            <a:ext cx="8610600" cy="882650"/>
          </a:xfrm>
        </p:spPr>
        <p:txBody>
          <a:bodyPr anchor="ctr"/>
          <a:lstStyle>
            <a:lvl1pPr>
              <a:defRPr/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13" name="Zástupný symbol pro text 12"/>
          <p:cNvSpPr>
            <a:spLocks noGrp="1"/>
          </p:cNvSpPr>
          <p:nvPr>
            <p:ph type="body" idx="1"/>
          </p:nvPr>
        </p:nvSpPr>
        <p:spPr>
          <a:xfrm>
            <a:off x="281444" y="666750"/>
            <a:ext cx="4290556" cy="639762"/>
          </a:xfrm>
        </p:spPr>
        <p:txBody>
          <a:bodyPr anchor="ctr"/>
          <a:lstStyle>
            <a:lvl1pPr marL="0" indent="0">
              <a:buNone/>
              <a:defRPr sz="1800" b="0" cap="all" baseline="0">
                <a:solidFill>
                  <a:schemeClr val="accent1">
                    <a:shade val="50000"/>
                  </a:schemeClr>
                </a:solidFill>
                <a:latin typeface="+mj-lt"/>
                <a:ea typeface="+mj-ea"/>
                <a:cs typeface="+mj-cs"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25" name="Zástupný symbol pro text 24"/>
          <p:cNvSpPr>
            <a:spLocks noGrp="1"/>
          </p:cNvSpPr>
          <p:nvPr>
            <p:ph type="body" sz="half" idx="3"/>
          </p:nvPr>
        </p:nvSpPr>
        <p:spPr>
          <a:xfrm>
            <a:off x="4645025" y="666750"/>
            <a:ext cx="4292241" cy="639762"/>
          </a:xfrm>
        </p:spPr>
        <p:txBody>
          <a:bodyPr anchor="ctr"/>
          <a:lstStyle>
            <a:lvl1pPr marL="0" indent="0">
              <a:buNone/>
              <a:defRPr sz="1800" b="0" cap="all" baseline="0">
                <a:solidFill>
                  <a:schemeClr val="accent1">
                    <a:shade val="50000"/>
                  </a:schemeClr>
                </a:solidFill>
                <a:latin typeface="+mj-lt"/>
                <a:ea typeface="+mj-ea"/>
                <a:cs typeface="+mj-cs"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quarter" idx="2"/>
          </p:nvPr>
        </p:nvSpPr>
        <p:spPr>
          <a:xfrm>
            <a:off x="281444" y="1316037"/>
            <a:ext cx="4290556" cy="394176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28" name="Zástupný symbol pro obsah 27"/>
          <p:cNvSpPr>
            <a:spLocks noGrp="1"/>
          </p:cNvSpPr>
          <p:nvPr>
            <p:ph sz="quarter" idx="4"/>
          </p:nvPr>
        </p:nvSpPr>
        <p:spPr>
          <a:xfrm>
            <a:off x="4648730" y="1316037"/>
            <a:ext cx="4288536" cy="394176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10" name="Zástupný symbol pro datum 9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73F26F9-779B-4151-8FF3-071E8728D775}" type="datetimeFigureOut">
              <a:rPr lang="cs-CZ" smtClean="0">
                <a:solidFill>
                  <a:srgbClr val="B83D68">
                    <a:shade val="75000"/>
                  </a:srgbClr>
                </a:solidFill>
              </a:rPr>
              <a:pPr/>
              <a:t>3.6.2012</a:t>
            </a:fld>
            <a:endParaRPr lang="cs-CZ">
              <a:solidFill>
                <a:srgbClr val="B83D68">
                  <a:shade val="75000"/>
                </a:srgbClr>
              </a:solidFill>
            </a:endParaRPr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srgbClr val="B83D68">
                  <a:shade val="75000"/>
                </a:srgbClr>
              </a:solidFill>
            </a:endParaRPr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>
          <a:xfrm>
            <a:off x="8229600" y="6477000"/>
            <a:ext cx="762000" cy="246888"/>
          </a:xfrm>
        </p:spPr>
        <p:txBody>
          <a:bodyPr/>
          <a:lstStyle/>
          <a:p>
            <a:fld id="{F66C6D24-7BCF-49E3-BD28-05809F725491}" type="slidenum">
              <a:rPr lang="cs-CZ" smtClean="0">
                <a:solidFill>
                  <a:srgbClr val="B83D68">
                    <a:shade val="75000"/>
                  </a:srgbClr>
                </a:solidFill>
              </a:rPr>
              <a:pPr/>
              <a:t>‹#›</a:t>
            </a:fld>
            <a:endParaRPr lang="cs-CZ">
              <a:solidFill>
                <a:srgbClr val="B83D68">
                  <a:shade val="75000"/>
                </a:srgbClr>
              </a:solidFill>
            </a:endParaRPr>
          </a:p>
        </p:txBody>
      </p:sp>
      <p:sp>
        <p:nvSpPr>
          <p:cNvPr id="11" name="Přímá spojnice 10"/>
          <p:cNvSpPr>
            <a:spLocks noChangeShapeType="1"/>
          </p:cNvSpPr>
          <p:nvPr/>
        </p:nvSpPr>
        <p:spPr bwMode="auto">
          <a:xfrm>
            <a:off x="514350" y="6019800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34843639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11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" name="Nadpis 29"/>
          <p:cNvSpPr>
            <a:spLocks noGrp="1"/>
          </p:cNvSpPr>
          <p:nvPr>
            <p:ph type="title"/>
          </p:nvPr>
        </p:nvSpPr>
        <p:spPr>
          <a:xfrm>
            <a:off x="301752" y="457200"/>
            <a:ext cx="8686800" cy="841248"/>
          </a:xfrm>
        </p:spPr>
        <p:txBody>
          <a:bodyPr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12" name="Zástupný symbol pro datum 1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73F26F9-779B-4151-8FF3-071E8728D775}" type="datetimeFigureOut">
              <a:rPr lang="cs-CZ" smtClean="0">
                <a:solidFill>
                  <a:srgbClr val="B83D68">
                    <a:shade val="75000"/>
                  </a:srgbClr>
                </a:solidFill>
              </a:rPr>
              <a:pPr/>
              <a:t>3.6.2012</a:t>
            </a:fld>
            <a:endParaRPr lang="cs-CZ">
              <a:solidFill>
                <a:srgbClr val="B83D68">
                  <a:shade val="75000"/>
                </a:srgbClr>
              </a:solidFill>
            </a:endParaRPr>
          </a:p>
        </p:txBody>
      </p:sp>
      <p:sp>
        <p:nvSpPr>
          <p:cNvPr id="21" name="Zástupný symbol pro zápatí 20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srgbClr val="B83D68">
                  <a:shade val="75000"/>
                </a:srgbClr>
              </a:solidFill>
            </a:endParaRPr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66C6D24-7BCF-49E3-BD28-05809F725491}" type="slidenum">
              <a:rPr lang="cs-CZ" smtClean="0">
                <a:solidFill>
                  <a:srgbClr val="B83D68">
                    <a:shade val="75000"/>
                  </a:srgbClr>
                </a:solidFill>
              </a:rPr>
              <a:pPr/>
              <a:t>‹#›</a:t>
            </a:fld>
            <a:endParaRPr lang="cs-CZ">
              <a:solidFill>
                <a:srgbClr val="B83D68">
                  <a:shade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73467362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11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73F26F9-779B-4151-8FF3-071E8728D775}" type="datetimeFigureOut">
              <a:rPr lang="cs-CZ" smtClean="0">
                <a:solidFill>
                  <a:srgbClr val="B83D68">
                    <a:shade val="75000"/>
                  </a:srgbClr>
                </a:solidFill>
              </a:rPr>
              <a:pPr/>
              <a:t>3.6.2012</a:t>
            </a:fld>
            <a:endParaRPr lang="cs-CZ">
              <a:solidFill>
                <a:srgbClr val="B83D68">
                  <a:shade val="75000"/>
                </a:srgbClr>
              </a:solidFill>
            </a:endParaRPr>
          </a:p>
        </p:txBody>
      </p:sp>
      <p:sp>
        <p:nvSpPr>
          <p:cNvPr id="24" name="Zástupný symbol pro zápatí 2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srgbClr val="B83D68">
                  <a:shade val="75000"/>
                </a:srgbClr>
              </a:solidFill>
            </a:endParaRPr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66C6D24-7BCF-49E3-BD28-05809F725491}" type="slidenum">
              <a:rPr lang="cs-CZ" smtClean="0">
                <a:solidFill>
                  <a:srgbClr val="B83D68">
                    <a:shade val="75000"/>
                  </a:srgbClr>
                </a:solidFill>
              </a:rPr>
              <a:pPr/>
              <a:t>‹#›</a:t>
            </a:fld>
            <a:endParaRPr lang="cs-CZ">
              <a:solidFill>
                <a:srgbClr val="B83D68">
                  <a:shade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9453295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11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Přímá spojnice 7"/>
          <p:cNvSpPr>
            <a:spLocks noChangeShapeType="1"/>
          </p:cNvSpPr>
          <p:nvPr/>
        </p:nvSpPr>
        <p:spPr bwMode="auto">
          <a:xfrm>
            <a:off x="514350" y="5849117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lang="en-US">
              <a:solidFill>
                <a:prstClr val="black"/>
              </a:solidFill>
            </a:endParaRPr>
          </a:p>
        </p:txBody>
      </p:sp>
      <p:sp>
        <p:nvSpPr>
          <p:cNvPr id="12" name="Nadpis 11"/>
          <p:cNvSpPr>
            <a:spLocks noGrp="1"/>
          </p:cNvSpPr>
          <p:nvPr>
            <p:ph type="title"/>
          </p:nvPr>
        </p:nvSpPr>
        <p:spPr>
          <a:xfrm>
            <a:off x="457200" y="5486400"/>
            <a:ext cx="8458200" cy="520700"/>
          </a:xfrm>
        </p:spPr>
        <p:txBody>
          <a:bodyPr anchor="ctr"/>
          <a:lstStyle>
            <a:lvl1pPr algn="l">
              <a:buNone/>
              <a:defRPr sz="2000" b="1"/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26" name="Zástupný symbol pro text 25"/>
          <p:cNvSpPr>
            <a:spLocks noGrp="1"/>
          </p:cNvSpPr>
          <p:nvPr>
            <p:ph type="body" idx="2"/>
          </p:nvPr>
        </p:nvSpPr>
        <p:spPr>
          <a:xfrm>
            <a:off x="457200" y="609600"/>
            <a:ext cx="3008313" cy="4800600"/>
          </a:xfrm>
        </p:spPr>
        <p:txBody>
          <a:bodyPr/>
          <a:lstStyle>
            <a:lvl1pPr marL="0" indent="0">
              <a:buNone/>
              <a:defRPr sz="14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14" name="Zástupný symbol pro obsah 13"/>
          <p:cNvSpPr>
            <a:spLocks noGrp="1"/>
          </p:cNvSpPr>
          <p:nvPr>
            <p:ph sz="half" idx="1"/>
          </p:nvPr>
        </p:nvSpPr>
        <p:spPr>
          <a:xfrm>
            <a:off x="3575050" y="609600"/>
            <a:ext cx="5340350" cy="4800600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25" name="Zástupný symbol pro datum 2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73F26F9-779B-4151-8FF3-071E8728D775}" type="datetimeFigureOut">
              <a:rPr lang="cs-CZ" smtClean="0">
                <a:solidFill>
                  <a:srgbClr val="B83D68">
                    <a:shade val="75000"/>
                  </a:srgbClr>
                </a:solidFill>
              </a:rPr>
              <a:pPr/>
              <a:t>3.6.2012</a:t>
            </a:fld>
            <a:endParaRPr lang="cs-CZ">
              <a:solidFill>
                <a:srgbClr val="B83D68">
                  <a:shade val="75000"/>
                </a:srgbClr>
              </a:solidFill>
            </a:endParaRPr>
          </a:p>
        </p:txBody>
      </p:sp>
      <p:sp>
        <p:nvSpPr>
          <p:cNvPr id="29" name="Zástupný symbol pro zápatí 28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srgbClr val="B83D68">
                  <a:shade val="75000"/>
                </a:srgbClr>
              </a:solidFill>
            </a:endParaRPr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66C6D24-7BCF-49E3-BD28-05809F725491}" type="slidenum">
              <a:rPr lang="cs-CZ" smtClean="0">
                <a:solidFill>
                  <a:srgbClr val="B83D68">
                    <a:shade val="75000"/>
                  </a:srgbClr>
                </a:solidFill>
              </a:rPr>
              <a:pPr/>
              <a:t>‹#›</a:t>
            </a:fld>
            <a:endParaRPr lang="cs-CZ">
              <a:solidFill>
                <a:srgbClr val="B83D68">
                  <a:shade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37042477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11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Zástupný symbol pro obrázek 12"/>
          <p:cNvSpPr>
            <a:spLocks noGrp="1"/>
          </p:cNvSpPr>
          <p:nvPr>
            <p:ph type="pic" idx="1"/>
          </p:nvPr>
        </p:nvSpPr>
        <p:spPr>
          <a:xfrm>
            <a:off x="3505200" y="616634"/>
            <a:ext cx="5029200" cy="3657600"/>
          </a:xfrm>
          <a:solidFill>
            <a:schemeClr val="bg1"/>
          </a:solidFill>
          <a:ln w="6350">
            <a:solidFill>
              <a:schemeClr val="accent1"/>
            </a:solidFill>
          </a:ln>
          <a:effectLst>
            <a:reflection blurRad="1000" stA="49000" endA="500" endPos="10000" dist="900" dir="5400000" sy="-90000" algn="bl" rotWithShape="0"/>
          </a:effectLst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cs-CZ" smtClean="0"/>
              <a:t>Kliknutím na ikonu přidáte obrázek.</a:t>
            </a:r>
            <a:endParaRPr kumimoji="0" lang="en-US" dirty="0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73F26F9-779B-4151-8FF3-071E8728D775}" type="datetimeFigureOut">
              <a:rPr lang="cs-CZ" smtClean="0">
                <a:solidFill>
                  <a:srgbClr val="B83D68">
                    <a:shade val="75000"/>
                  </a:srgbClr>
                </a:solidFill>
              </a:rPr>
              <a:pPr/>
              <a:t>3.6.2012</a:t>
            </a:fld>
            <a:endParaRPr lang="cs-CZ">
              <a:solidFill>
                <a:srgbClr val="B83D68">
                  <a:shade val="75000"/>
                </a:srgbClr>
              </a:solidFill>
            </a:endParaRPr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srgbClr val="B83D68">
                  <a:shade val="75000"/>
                </a:srgbClr>
              </a:solidFill>
            </a:endParaRPr>
          </a:p>
        </p:txBody>
      </p:sp>
      <p:sp>
        <p:nvSpPr>
          <p:cNvPr id="31" name="Zástupný symbol pro číslo snímku 30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66C6D24-7BCF-49E3-BD28-05809F725491}" type="slidenum">
              <a:rPr lang="cs-CZ" smtClean="0">
                <a:solidFill>
                  <a:srgbClr val="B83D68">
                    <a:shade val="75000"/>
                  </a:srgbClr>
                </a:solidFill>
              </a:rPr>
              <a:pPr/>
              <a:t>‹#›</a:t>
            </a:fld>
            <a:endParaRPr lang="cs-CZ">
              <a:solidFill>
                <a:srgbClr val="B83D68">
                  <a:shade val="75000"/>
                </a:srgbClr>
              </a:solidFill>
            </a:endParaRPr>
          </a:p>
        </p:txBody>
      </p:sp>
      <p:sp>
        <p:nvSpPr>
          <p:cNvPr id="17" name="Nadpis 16"/>
          <p:cNvSpPr>
            <a:spLocks noGrp="1"/>
          </p:cNvSpPr>
          <p:nvPr>
            <p:ph type="title"/>
          </p:nvPr>
        </p:nvSpPr>
        <p:spPr>
          <a:xfrm>
            <a:off x="381000" y="4993760"/>
            <a:ext cx="5867400" cy="522288"/>
          </a:xfrm>
        </p:spPr>
        <p:txBody>
          <a:bodyPr anchor="ctr"/>
          <a:lstStyle>
            <a:lvl1pPr algn="l">
              <a:buNone/>
              <a:defRPr sz="2000" b="1"/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26" name="Zástupný symbol pro text 25"/>
          <p:cNvSpPr>
            <a:spLocks noGrp="1"/>
          </p:cNvSpPr>
          <p:nvPr>
            <p:ph type="body" sz="half" idx="2"/>
          </p:nvPr>
        </p:nvSpPr>
        <p:spPr>
          <a:xfrm>
            <a:off x="381000" y="5533218"/>
            <a:ext cx="5867400" cy="768350"/>
          </a:xfrm>
        </p:spPr>
        <p:txBody>
          <a:bodyPr lIns="109728" tIns="0"/>
          <a:lstStyle>
            <a:lvl1pPr marL="0" indent="0">
              <a:buNone/>
              <a:defRPr sz="14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</p:spTree>
    <p:extLst>
      <p:ext uri="{BB962C8B-B14F-4D97-AF65-F5344CB8AC3E}">
        <p14:creationId xmlns:p14="http://schemas.microsoft.com/office/powerpoint/2010/main" val="263795867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12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73F26F9-779B-4151-8FF3-071E8728D775}" type="datetimeFigureOut">
              <a:rPr lang="cs-CZ" smtClean="0">
                <a:solidFill>
                  <a:srgbClr val="B83D68">
                    <a:shade val="75000"/>
                  </a:srgbClr>
                </a:solidFill>
              </a:rPr>
              <a:pPr/>
              <a:t>3.6.2012</a:t>
            </a:fld>
            <a:endParaRPr lang="cs-CZ">
              <a:solidFill>
                <a:srgbClr val="B83D68">
                  <a:shade val="75000"/>
                </a:srgbClr>
              </a:solidFill>
            </a:endParaRPr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srgbClr val="B83D68">
                  <a:shade val="75000"/>
                </a:srgbClr>
              </a:solidFill>
            </a:endParaRPr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66C6D24-7BCF-49E3-BD28-05809F725491}" type="slidenum">
              <a:rPr lang="cs-CZ" smtClean="0">
                <a:solidFill>
                  <a:srgbClr val="B83D68">
                    <a:shade val="75000"/>
                  </a:srgbClr>
                </a:solidFill>
              </a:rPr>
              <a:pPr/>
              <a:t>‹#›</a:t>
            </a:fld>
            <a:endParaRPr lang="cs-CZ">
              <a:solidFill>
                <a:srgbClr val="B83D68">
                  <a:shade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76856995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12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858000" y="549276"/>
            <a:ext cx="1828800" cy="5851525"/>
          </a:xfrm>
        </p:spPr>
        <p:txBody>
          <a:bodyPr vert="eaVert"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549276"/>
            <a:ext cx="6248400" cy="5851525"/>
          </a:xfrm>
        </p:spPr>
        <p:txBody>
          <a:bodyPr vert="eaVert"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73F26F9-779B-4151-8FF3-071E8728D775}" type="datetimeFigureOut">
              <a:rPr lang="cs-CZ" smtClean="0">
                <a:solidFill>
                  <a:srgbClr val="B83D68">
                    <a:shade val="75000"/>
                  </a:srgbClr>
                </a:solidFill>
              </a:rPr>
              <a:pPr/>
              <a:t>3.6.2012</a:t>
            </a:fld>
            <a:endParaRPr lang="cs-CZ">
              <a:solidFill>
                <a:srgbClr val="B83D68">
                  <a:shade val="75000"/>
                </a:srgbClr>
              </a:solidFill>
            </a:endParaRPr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srgbClr val="B83D68">
                  <a:shade val="75000"/>
                </a:srgbClr>
              </a:solidFill>
            </a:endParaRPr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66C6D24-7BCF-49E3-BD28-05809F725491}" type="slidenum">
              <a:rPr lang="cs-CZ" smtClean="0">
                <a:solidFill>
                  <a:srgbClr val="B83D68">
                    <a:shade val="75000"/>
                  </a:srgbClr>
                </a:solidFill>
              </a:rPr>
              <a:pPr/>
              <a:t>‹#›</a:t>
            </a:fld>
            <a:endParaRPr lang="cs-CZ">
              <a:solidFill>
                <a:srgbClr val="B83D68">
                  <a:shade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3511557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/Relationships>
</file>

<file path=ppt/slideMasters/_rels/slideMaster3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30.xml"/><Relationship Id="rId3" Type="http://schemas.openxmlformats.org/officeDocument/2006/relationships/slideLayout" Target="../slideLayouts/slideLayout25.xml"/><Relationship Id="rId7" Type="http://schemas.openxmlformats.org/officeDocument/2006/relationships/slideLayout" Target="../slideLayouts/slideLayout29.xml"/><Relationship Id="rId12" Type="http://schemas.openxmlformats.org/officeDocument/2006/relationships/theme" Target="../theme/theme3.xml"/><Relationship Id="rId2" Type="http://schemas.openxmlformats.org/officeDocument/2006/relationships/slideLayout" Target="../slideLayouts/slideLayout24.xml"/><Relationship Id="rId1" Type="http://schemas.openxmlformats.org/officeDocument/2006/relationships/slideLayout" Target="../slideLayouts/slideLayout23.xml"/><Relationship Id="rId6" Type="http://schemas.openxmlformats.org/officeDocument/2006/relationships/slideLayout" Target="../slideLayouts/slideLayout28.xml"/><Relationship Id="rId11" Type="http://schemas.openxmlformats.org/officeDocument/2006/relationships/slideLayout" Target="../slideLayouts/slideLayout33.xml"/><Relationship Id="rId5" Type="http://schemas.openxmlformats.org/officeDocument/2006/relationships/slideLayout" Target="../slideLayouts/slideLayout27.xml"/><Relationship Id="rId10" Type="http://schemas.openxmlformats.org/officeDocument/2006/relationships/slideLayout" Target="../slideLayouts/slideLayout32.xml"/><Relationship Id="rId4" Type="http://schemas.openxmlformats.org/officeDocument/2006/relationships/slideLayout" Target="../slideLayouts/slideLayout26.xml"/><Relationship Id="rId9" Type="http://schemas.openxmlformats.org/officeDocument/2006/relationships/slideLayout" Target="../slideLayouts/slideLayout31.xml"/></Relationships>
</file>

<file path=ppt/slideMasters/_rels/slideMaster4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41.xml"/><Relationship Id="rId3" Type="http://schemas.openxmlformats.org/officeDocument/2006/relationships/slideLayout" Target="../slideLayouts/slideLayout36.xml"/><Relationship Id="rId7" Type="http://schemas.openxmlformats.org/officeDocument/2006/relationships/slideLayout" Target="../slideLayouts/slideLayout40.xml"/><Relationship Id="rId12" Type="http://schemas.openxmlformats.org/officeDocument/2006/relationships/theme" Target="../theme/theme4.xml"/><Relationship Id="rId2" Type="http://schemas.openxmlformats.org/officeDocument/2006/relationships/slideLayout" Target="../slideLayouts/slideLayout35.xml"/><Relationship Id="rId1" Type="http://schemas.openxmlformats.org/officeDocument/2006/relationships/slideLayout" Target="../slideLayouts/slideLayout34.xml"/><Relationship Id="rId6" Type="http://schemas.openxmlformats.org/officeDocument/2006/relationships/slideLayout" Target="../slideLayouts/slideLayout39.xml"/><Relationship Id="rId11" Type="http://schemas.openxmlformats.org/officeDocument/2006/relationships/slideLayout" Target="../slideLayouts/slideLayout44.xml"/><Relationship Id="rId5" Type="http://schemas.openxmlformats.org/officeDocument/2006/relationships/slideLayout" Target="../slideLayouts/slideLayout38.xml"/><Relationship Id="rId10" Type="http://schemas.openxmlformats.org/officeDocument/2006/relationships/slideLayout" Target="../slideLayouts/slideLayout43.xml"/><Relationship Id="rId4" Type="http://schemas.openxmlformats.org/officeDocument/2006/relationships/slideLayout" Target="../slideLayouts/slideLayout37.xml"/><Relationship Id="rId9" Type="http://schemas.openxmlformats.org/officeDocument/2006/relationships/slideLayout" Target="../slideLayouts/slideLayout42.xml"/></Relationships>
</file>

<file path=ppt/slideMasters/_rels/slideMaster5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52.xml"/><Relationship Id="rId3" Type="http://schemas.openxmlformats.org/officeDocument/2006/relationships/slideLayout" Target="../slideLayouts/slideLayout47.xml"/><Relationship Id="rId7" Type="http://schemas.openxmlformats.org/officeDocument/2006/relationships/slideLayout" Target="../slideLayouts/slideLayout51.xml"/><Relationship Id="rId12" Type="http://schemas.openxmlformats.org/officeDocument/2006/relationships/theme" Target="../theme/theme5.xml"/><Relationship Id="rId2" Type="http://schemas.openxmlformats.org/officeDocument/2006/relationships/slideLayout" Target="../slideLayouts/slideLayout46.xml"/><Relationship Id="rId1" Type="http://schemas.openxmlformats.org/officeDocument/2006/relationships/slideLayout" Target="../slideLayouts/slideLayout45.xml"/><Relationship Id="rId6" Type="http://schemas.openxmlformats.org/officeDocument/2006/relationships/slideLayout" Target="../slideLayouts/slideLayout50.xml"/><Relationship Id="rId11" Type="http://schemas.openxmlformats.org/officeDocument/2006/relationships/slideLayout" Target="../slideLayouts/slideLayout55.xml"/><Relationship Id="rId5" Type="http://schemas.openxmlformats.org/officeDocument/2006/relationships/slideLayout" Target="../slideLayouts/slideLayout49.xml"/><Relationship Id="rId10" Type="http://schemas.openxmlformats.org/officeDocument/2006/relationships/slideLayout" Target="../slideLayouts/slideLayout54.xml"/><Relationship Id="rId4" Type="http://schemas.openxmlformats.org/officeDocument/2006/relationships/slideLayout" Target="../slideLayouts/slideLayout48.xml"/><Relationship Id="rId9" Type="http://schemas.openxmlformats.org/officeDocument/2006/relationships/slideLayout" Target="../slideLayouts/slideLayout53.xml"/></Relationships>
</file>

<file path=ppt/slideMasters/_rels/slideMaster6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63.xml"/><Relationship Id="rId3" Type="http://schemas.openxmlformats.org/officeDocument/2006/relationships/slideLayout" Target="../slideLayouts/slideLayout58.xml"/><Relationship Id="rId7" Type="http://schemas.openxmlformats.org/officeDocument/2006/relationships/slideLayout" Target="../slideLayouts/slideLayout62.xml"/><Relationship Id="rId12" Type="http://schemas.openxmlformats.org/officeDocument/2006/relationships/theme" Target="../theme/theme6.xml"/><Relationship Id="rId2" Type="http://schemas.openxmlformats.org/officeDocument/2006/relationships/slideLayout" Target="../slideLayouts/slideLayout57.xml"/><Relationship Id="rId1" Type="http://schemas.openxmlformats.org/officeDocument/2006/relationships/slideLayout" Target="../slideLayouts/slideLayout56.xml"/><Relationship Id="rId6" Type="http://schemas.openxmlformats.org/officeDocument/2006/relationships/slideLayout" Target="../slideLayouts/slideLayout61.xml"/><Relationship Id="rId11" Type="http://schemas.openxmlformats.org/officeDocument/2006/relationships/slideLayout" Target="../slideLayouts/slideLayout66.xml"/><Relationship Id="rId5" Type="http://schemas.openxmlformats.org/officeDocument/2006/relationships/slideLayout" Target="../slideLayouts/slideLayout60.xml"/><Relationship Id="rId10" Type="http://schemas.openxmlformats.org/officeDocument/2006/relationships/slideLayout" Target="../slideLayouts/slideLayout65.xml"/><Relationship Id="rId4" Type="http://schemas.openxmlformats.org/officeDocument/2006/relationships/slideLayout" Target="../slideLayouts/slideLayout59.xml"/><Relationship Id="rId9" Type="http://schemas.openxmlformats.org/officeDocument/2006/relationships/slideLayout" Target="../slideLayouts/slideLayout64.xml"/></Relationships>
</file>

<file path=ppt/slideMasters/_rels/slideMaster7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74.xml"/><Relationship Id="rId3" Type="http://schemas.openxmlformats.org/officeDocument/2006/relationships/slideLayout" Target="../slideLayouts/slideLayout69.xml"/><Relationship Id="rId7" Type="http://schemas.openxmlformats.org/officeDocument/2006/relationships/slideLayout" Target="../slideLayouts/slideLayout73.xml"/><Relationship Id="rId12" Type="http://schemas.openxmlformats.org/officeDocument/2006/relationships/theme" Target="../theme/theme7.xml"/><Relationship Id="rId2" Type="http://schemas.openxmlformats.org/officeDocument/2006/relationships/slideLayout" Target="../slideLayouts/slideLayout68.xml"/><Relationship Id="rId1" Type="http://schemas.openxmlformats.org/officeDocument/2006/relationships/slideLayout" Target="../slideLayouts/slideLayout67.xml"/><Relationship Id="rId6" Type="http://schemas.openxmlformats.org/officeDocument/2006/relationships/slideLayout" Target="../slideLayouts/slideLayout72.xml"/><Relationship Id="rId11" Type="http://schemas.openxmlformats.org/officeDocument/2006/relationships/slideLayout" Target="../slideLayouts/slideLayout77.xml"/><Relationship Id="rId5" Type="http://schemas.openxmlformats.org/officeDocument/2006/relationships/slideLayout" Target="../slideLayouts/slideLayout71.xml"/><Relationship Id="rId10" Type="http://schemas.openxmlformats.org/officeDocument/2006/relationships/slideLayout" Target="../slideLayouts/slideLayout76.xml"/><Relationship Id="rId4" Type="http://schemas.openxmlformats.org/officeDocument/2006/relationships/slideLayout" Target="../slideLayouts/slideLayout70.xml"/><Relationship Id="rId9" Type="http://schemas.openxmlformats.org/officeDocument/2006/relationships/slideLayout" Target="../slideLayouts/slideLayout75.xml"/></Relationships>
</file>

<file path=ppt/slideMasters/_rels/slideMaster8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5.xml"/><Relationship Id="rId3" Type="http://schemas.openxmlformats.org/officeDocument/2006/relationships/slideLayout" Target="../slideLayouts/slideLayout80.xml"/><Relationship Id="rId7" Type="http://schemas.openxmlformats.org/officeDocument/2006/relationships/slideLayout" Target="../slideLayouts/slideLayout84.xml"/><Relationship Id="rId12" Type="http://schemas.openxmlformats.org/officeDocument/2006/relationships/theme" Target="../theme/theme8.xml"/><Relationship Id="rId2" Type="http://schemas.openxmlformats.org/officeDocument/2006/relationships/slideLayout" Target="../slideLayouts/slideLayout79.xml"/><Relationship Id="rId1" Type="http://schemas.openxmlformats.org/officeDocument/2006/relationships/slideLayout" Target="../slideLayouts/slideLayout78.xml"/><Relationship Id="rId6" Type="http://schemas.openxmlformats.org/officeDocument/2006/relationships/slideLayout" Target="../slideLayouts/slideLayout83.xml"/><Relationship Id="rId11" Type="http://schemas.openxmlformats.org/officeDocument/2006/relationships/slideLayout" Target="../slideLayouts/slideLayout88.xml"/><Relationship Id="rId5" Type="http://schemas.openxmlformats.org/officeDocument/2006/relationships/slideLayout" Target="../slideLayouts/slideLayout82.xml"/><Relationship Id="rId10" Type="http://schemas.openxmlformats.org/officeDocument/2006/relationships/slideLayout" Target="../slideLayouts/slideLayout87.xml"/><Relationship Id="rId4" Type="http://schemas.openxmlformats.org/officeDocument/2006/relationships/slideLayout" Target="../slideLayouts/slideLayout81.xml"/><Relationship Id="rId9" Type="http://schemas.openxmlformats.org/officeDocument/2006/relationships/slideLayout" Target="../slideLayouts/slideLayout86.xml"/></Relationships>
</file>

<file path=ppt/slideMasters/_rels/slideMaster9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96.xml"/><Relationship Id="rId3" Type="http://schemas.openxmlformats.org/officeDocument/2006/relationships/slideLayout" Target="../slideLayouts/slideLayout91.xml"/><Relationship Id="rId7" Type="http://schemas.openxmlformats.org/officeDocument/2006/relationships/slideLayout" Target="../slideLayouts/slideLayout95.xml"/><Relationship Id="rId12" Type="http://schemas.openxmlformats.org/officeDocument/2006/relationships/theme" Target="../theme/theme9.xml"/><Relationship Id="rId2" Type="http://schemas.openxmlformats.org/officeDocument/2006/relationships/slideLayout" Target="../slideLayouts/slideLayout90.xml"/><Relationship Id="rId1" Type="http://schemas.openxmlformats.org/officeDocument/2006/relationships/slideLayout" Target="../slideLayouts/slideLayout89.xml"/><Relationship Id="rId6" Type="http://schemas.openxmlformats.org/officeDocument/2006/relationships/slideLayout" Target="../slideLayouts/slideLayout94.xml"/><Relationship Id="rId11" Type="http://schemas.openxmlformats.org/officeDocument/2006/relationships/slideLayout" Target="../slideLayouts/slideLayout99.xml"/><Relationship Id="rId5" Type="http://schemas.openxmlformats.org/officeDocument/2006/relationships/slideLayout" Target="../slideLayouts/slideLayout93.xml"/><Relationship Id="rId10" Type="http://schemas.openxmlformats.org/officeDocument/2006/relationships/slideLayout" Target="../slideLayouts/slideLayout98.xml"/><Relationship Id="rId4" Type="http://schemas.openxmlformats.org/officeDocument/2006/relationships/slideLayout" Target="../slideLayouts/slideLayout92.xml"/><Relationship Id="rId9" Type="http://schemas.openxmlformats.org/officeDocument/2006/relationships/slideLayout" Target="../slideLayouts/slideLayout97.xml"/></Relationships>
</file>

<file path=ppt/slideMasters/_rels/slideMaster10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07.xml"/><Relationship Id="rId3" Type="http://schemas.openxmlformats.org/officeDocument/2006/relationships/slideLayout" Target="../slideLayouts/slideLayout102.xml"/><Relationship Id="rId7" Type="http://schemas.openxmlformats.org/officeDocument/2006/relationships/slideLayout" Target="../slideLayouts/slideLayout106.xml"/><Relationship Id="rId12" Type="http://schemas.openxmlformats.org/officeDocument/2006/relationships/theme" Target="../theme/theme10.xml"/><Relationship Id="rId2" Type="http://schemas.openxmlformats.org/officeDocument/2006/relationships/slideLayout" Target="../slideLayouts/slideLayout101.xml"/><Relationship Id="rId1" Type="http://schemas.openxmlformats.org/officeDocument/2006/relationships/slideLayout" Target="../slideLayouts/slideLayout100.xml"/><Relationship Id="rId6" Type="http://schemas.openxmlformats.org/officeDocument/2006/relationships/slideLayout" Target="../slideLayouts/slideLayout105.xml"/><Relationship Id="rId11" Type="http://schemas.openxmlformats.org/officeDocument/2006/relationships/slideLayout" Target="../slideLayouts/slideLayout110.xml"/><Relationship Id="rId5" Type="http://schemas.openxmlformats.org/officeDocument/2006/relationships/slideLayout" Target="../slideLayouts/slideLayout104.xml"/><Relationship Id="rId10" Type="http://schemas.openxmlformats.org/officeDocument/2006/relationships/slideLayout" Target="../slideLayouts/slideLayout109.xml"/><Relationship Id="rId4" Type="http://schemas.openxmlformats.org/officeDocument/2006/relationships/slideLayout" Target="../slideLayouts/slideLayout103.xml"/><Relationship Id="rId9" Type="http://schemas.openxmlformats.org/officeDocument/2006/relationships/slideLayout" Target="../slideLayouts/slideLayout108.xml"/></Relationships>
</file>

<file path=ppt/slideMasters/_rels/slideMaster1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18.xml"/><Relationship Id="rId3" Type="http://schemas.openxmlformats.org/officeDocument/2006/relationships/slideLayout" Target="../slideLayouts/slideLayout113.xml"/><Relationship Id="rId7" Type="http://schemas.openxmlformats.org/officeDocument/2006/relationships/slideLayout" Target="../slideLayouts/slideLayout117.xml"/><Relationship Id="rId12" Type="http://schemas.openxmlformats.org/officeDocument/2006/relationships/theme" Target="../theme/theme11.xml"/><Relationship Id="rId2" Type="http://schemas.openxmlformats.org/officeDocument/2006/relationships/slideLayout" Target="../slideLayouts/slideLayout112.xml"/><Relationship Id="rId1" Type="http://schemas.openxmlformats.org/officeDocument/2006/relationships/slideLayout" Target="../slideLayouts/slideLayout111.xml"/><Relationship Id="rId6" Type="http://schemas.openxmlformats.org/officeDocument/2006/relationships/slideLayout" Target="../slideLayouts/slideLayout116.xml"/><Relationship Id="rId11" Type="http://schemas.openxmlformats.org/officeDocument/2006/relationships/slideLayout" Target="../slideLayouts/slideLayout121.xml"/><Relationship Id="rId5" Type="http://schemas.openxmlformats.org/officeDocument/2006/relationships/slideLayout" Target="../slideLayouts/slideLayout115.xml"/><Relationship Id="rId10" Type="http://schemas.openxmlformats.org/officeDocument/2006/relationships/slideLayout" Target="../slideLayouts/slideLayout120.xml"/><Relationship Id="rId4" Type="http://schemas.openxmlformats.org/officeDocument/2006/relationships/slideLayout" Target="../slideLayouts/slideLayout114.xml"/><Relationship Id="rId9" Type="http://schemas.openxmlformats.org/officeDocument/2006/relationships/slideLayout" Target="../slideLayouts/slideLayout11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Přímá spojnice 6"/>
          <p:cNvSpPr>
            <a:spLocks noChangeShapeType="1"/>
          </p:cNvSpPr>
          <p:nvPr/>
        </p:nvSpPr>
        <p:spPr bwMode="auto">
          <a:xfrm>
            <a:off x="514350" y="1050898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lang="en-US">
              <a:solidFill>
                <a:prstClr val="black"/>
              </a:solidFill>
            </a:endParaRPr>
          </a:p>
        </p:txBody>
      </p:sp>
      <p:sp>
        <p:nvSpPr>
          <p:cNvPr id="8" name="Zástupný symbol pro text 7"/>
          <p:cNvSpPr>
            <a:spLocks noGrp="1"/>
          </p:cNvSpPr>
          <p:nvPr>
            <p:ph type="body" idx="1"/>
          </p:nvPr>
        </p:nvSpPr>
        <p:spPr>
          <a:xfrm>
            <a:off x="304800" y="1554162"/>
            <a:ext cx="8686800" cy="4525963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  <a:p>
            <a:pPr lvl="1" eaLnBrk="1" latinLnBrk="0" hangingPunct="1"/>
            <a:r>
              <a:rPr kumimoji="0" lang="cs-CZ" smtClean="0"/>
              <a:t>Druhá úroveň</a:t>
            </a:r>
          </a:p>
          <a:p>
            <a:pPr lvl="2" eaLnBrk="1" latinLnBrk="0" hangingPunct="1"/>
            <a:r>
              <a:rPr kumimoji="0" lang="cs-CZ" smtClean="0"/>
              <a:t>Třetí úroveň</a:t>
            </a:r>
          </a:p>
          <a:p>
            <a:pPr lvl="3" eaLnBrk="1" latinLnBrk="0" hangingPunct="1"/>
            <a:r>
              <a:rPr kumimoji="0" lang="cs-CZ" smtClean="0"/>
              <a:t>Čtvrtá úroveň</a:t>
            </a:r>
          </a:p>
          <a:p>
            <a:pPr lvl="4" eaLnBrk="1" latinLnBrk="0" hangingPunct="1"/>
            <a:r>
              <a:rPr kumimoji="0" lang="cs-CZ" smtClean="0"/>
              <a:t>Pátá úroveň</a:t>
            </a:r>
            <a:endParaRPr kumimoji="0" lang="en-US"/>
          </a:p>
        </p:txBody>
      </p:sp>
      <p:sp>
        <p:nvSpPr>
          <p:cNvPr id="11" name="Zástupný symbol pro datum 10"/>
          <p:cNvSpPr>
            <a:spLocks noGrp="1"/>
          </p:cNvSpPr>
          <p:nvPr>
            <p:ph type="dt" sz="half" idx="2"/>
          </p:nvPr>
        </p:nvSpPr>
        <p:spPr>
          <a:xfrm>
            <a:off x="6477000" y="76200"/>
            <a:ext cx="2514600" cy="288925"/>
          </a:xfrm>
          <a:prstGeom prst="rect">
            <a:avLst/>
          </a:prstGeom>
        </p:spPr>
        <p:txBody>
          <a:bodyPr vert="horz"/>
          <a:lstStyle>
            <a:lvl1pPr algn="l" eaLnBrk="1" latinLnBrk="0" hangingPunct="1">
              <a:defRPr kumimoji="0" sz="1200">
                <a:solidFill>
                  <a:schemeClr val="accent1">
                    <a:shade val="75000"/>
                  </a:schemeClr>
                </a:solidFill>
              </a:defRPr>
            </a:lvl1pPr>
          </a:lstStyle>
          <a:p>
            <a:fld id="{973F26F9-779B-4151-8FF3-071E8728D775}" type="datetimeFigureOut">
              <a:rPr lang="cs-CZ" smtClean="0">
                <a:solidFill>
                  <a:srgbClr val="B83D68">
                    <a:shade val="75000"/>
                  </a:srgbClr>
                </a:solidFill>
              </a:rPr>
              <a:pPr/>
              <a:t>3.6.2012</a:t>
            </a:fld>
            <a:endParaRPr lang="cs-CZ">
              <a:solidFill>
                <a:srgbClr val="B83D68">
                  <a:shade val="75000"/>
                </a:srgbClr>
              </a:solidFill>
            </a:endParaRPr>
          </a:p>
        </p:txBody>
      </p:sp>
      <p:sp>
        <p:nvSpPr>
          <p:cNvPr id="28" name="Zástupný symbol pro zápatí 27"/>
          <p:cNvSpPr>
            <a:spLocks noGrp="1"/>
          </p:cNvSpPr>
          <p:nvPr>
            <p:ph type="ftr" sz="quarter" idx="3"/>
          </p:nvPr>
        </p:nvSpPr>
        <p:spPr>
          <a:xfrm>
            <a:off x="3124200" y="76200"/>
            <a:ext cx="3352800" cy="288925"/>
          </a:xfrm>
          <a:prstGeom prst="rect">
            <a:avLst/>
          </a:prstGeom>
        </p:spPr>
        <p:txBody>
          <a:bodyPr vert="horz"/>
          <a:lstStyle>
            <a:lvl1pPr algn="r" eaLnBrk="1" latinLnBrk="0" hangingPunct="1">
              <a:defRPr kumimoji="0" sz="1200">
                <a:solidFill>
                  <a:schemeClr val="accent1">
                    <a:shade val="75000"/>
                  </a:schemeClr>
                </a:solidFill>
              </a:defRPr>
            </a:lvl1pPr>
          </a:lstStyle>
          <a:p>
            <a:endParaRPr lang="cs-CZ">
              <a:solidFill>
                <a:srgbClr val="B83D68">
                  <a:shade val="75000"/>
                </a:srgbClr>
              </a:solidFill>
            </a:endParaRPr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4"/>
          </p:nvPr>
        </p:nvSpPr>
        <p:spPr>
          <a:xfrm>
            <a:off x="8229600" y="6477000"/>
            <a:ext cx="762000" cy="244475"/>
          </a:xfrm>
          <a:prstGeom prst="rect">
            <a:avLst/>
          </a:prstGeom>
        </p:spPr>
        <p:txBody>
          <a:bodyPr vert="horz"/>
          <a:lstStyle>
            <a:lvl1pPr algn="r" eaLnBrk="1" latinLnBrk="0" hangingPunct="1">
              <a:defRPr kumimoji="0" sz="1200">
                <a:solidFill>
                  <a:schemeClr val="accent1">
                    <a:shade val="75000"/>
                  </a:schemeClr>
                </a:solidFill>
              </a:defRPr>
            </a:lvl1pPr>
          </a:lstStyle>
          <a:p>
            <a:fld id="{F66C6D24-7BCF-49E3-BD28-05809F725491}" type="slidenum">
              <a:rPr lang="cs-CZ" smtClean="0">
                <a:solidFill>
                  <a:srgbClr val="B83D68">
                    <a:shade val="75000"/>
                  </a:srgbClr>
                </a:solidFill>
              </a:rPr>
              <a:pPr/>
              <a:t>‹#›</a:t>
            </a:fld>
            <a:endParaRPr lang="cs-CZ">
              <a:solidFill>
                <a:srgbClr val="B83D68">
                  <a:shade val="75000"/>
                </a:srgbClr>
              </a:solidFill>
            </a:endParaRPr>
          </a:p>
        </p:txBody>
      </p:sp>
      <p:sp>
        <p:nvSpPr>
          <p:cNvPr id="10" name="Zástupný symbol pro nadpis 9"/>
          <p:cNvSpPr>
            <a:spLocks noGrp="1"/>
          </p:cNvSpPr>
          <p:nvPr>
            <p:ph type="title"/>
          </p:nvPr>
        </p:nvSpPr>
        <p:spPr>
          <a:xfrm>
            <a:off x="304800" y="457200"/>
            <a:ext cx="8686800" cy="838200"/>
          </a:xfrm>
          <a:prstGeom prst="rect">
            <a:avLst/>
          </a:prstGeom>
        </p:spPr>
        <p:txBody>
          <a:bodyPr vert="horz" anchor="ctr">
            <a:normAutofit/>
          </a:bodyPr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9" name="Přímá spojnice 8"/>
          <p:cNvSpPr>
            <a:spLocks noChangeShapeType="1"/>
          </p:cNvSpPr>
          <p:nvPr/>
        </p:nvSpPr>
        <p:spPr bwMode="auto">
          <a:xfrm>
            <a:off x="514350" y="1050898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lang="en-US">
              <a:solidFill>
                <a:prstClr val="black"/>
              </a:solidFill>
            </a:endParaRPr>
          </a:p>
        </p:txBody>
      </p:sp>
      <p:sp>
        <p:nvSpPr>
          <p:cNvPr id="12" name="Přímá spojnice 11"/>
          <p:cNvSpPr>
            <a:spLocks noChangeShapeType="1"/>
          </p:cNvSpPr>
          <p:nvPr/>
        </p:nvSpPr>
        <p:spPr bwMode="auto">
          <a:xfrm>
            <a:off x="514350" y="1057986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9931065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  <p:txStyles>
    <p:titleStyle>
      <a:lvl1pPr algn="l" rtl="0" eaLnBrk="1" latinLnBrk="0" hangingPunct="1">
        <a:spcBef>
          <a:spcPct val="0"/>
        </a:spcBef>
        <a:buNone/>
        <a:defRPr kumimoji="0" sz="3600" kern="1200" cap="all" baseline="0">
          <a:solidFill>
            <a:schemeClr val="tx2"/>
          </a:solidFill>
          <a:effectLst>
            <a:reflection blurRad="12700" stA="48000" endA="300" endPos="55000" dir="5400000" sy="-90000" algn="bl" rotWithShape="0"/>
          </a:effectLst>
          <a:latin typeface="+mj-lt"/>
          <a:ea typeface="+mj-ea"/>
          <a:cs typeface="+mj-cs"/>
        </a:defRPr>
      </a:lvl1pPr>
    </p:titleStyle>
    <p:bodyStyle>
      <a:lvl1pPr marL="342900" indent="-342900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"/>
        <a:defRPr kumimoji="0" sz="3200" kern="1200">
          <a:solidFill>
            <a:schemeClr val="tx2"/>
          </a:solidFill>
          <a:latin typeface="+mn-lt"/>
          <a:ea typeface="+mn-ea"/>
          <a:cs typeface="+mn-cs"/>
        </a:defRPr>
      </a:lvl1pPr>
      <a:lvl2pPr marL="742950" indent="-285750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"/>
        <a:defRPr kumimoji="0" sz="2800" kern="1200">
          <a:solidFill>
            <a:schemeClr val="tx2"/>
          </a:solidFill>
          <a:latin typeface="+mn-lt"/>
          <a:ea typeface="+mn-ea"/>
          <a:cs typeface="+mn-cs"/>
        </a:defRPr>
      </a:lvl2pPr>
      <a:lvl3pPr marL="1143000" indent="-228600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"/>
        <a:defRPr kumimoji="0" sz="2400" kern="1200">
          <a:solidFill>
            <a:schemeClr val="tx2"/>
          </a:solidFill>
          <a:latin typeface="+mn-lt"/>
          <a:ea typeface="+mn-ea"/>
          <a:cs typeface="+mn-cs"/>
        </a:defRPr>
      </a:lvl3pPr>
      <a:lvl4pPr marL="1600200" indent="-228600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"/>
        <a:defRPr kumimoji="0" sz="2000" kern="1200">
          <a:solidFill>
            <a:schemeClr val="tx2"/>
          </a:solidFill>
          <a:latin typeface="+mn-lt"/>
          <a:ea typeface="+mn-ea"/>
          <a:cs typeface="+mn-cs"/>
        </a:defRPr>
      </a:lvl4pPr>
      <a:lvl5pPr marL="20574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"/>
        <a:defRPr kumimoji="0" sz="1800" kern="1200">
          <a:solidFill>
            <a:schemeClr val="tx2"/>
          </a:solidFill>
          <a:latin typeface="+mn-lt"/>
          <a:ea typeface="+mn-ea"/>
          <a:cs typeface="+mn-cs"/>
        </a:defRPr>
      </a:lvl5pPr>
      <a:lvl6pPr marL="25146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"/>
        <a:defRPr kumimoji="0" sz="1800" kern="1200">
          <a:solidFill>
            <a:schemeClr val="tx2"/>
          </a:solidFill>
          <a:latin typeface="+mn-lt"/>
          <a:ea typeface="+mn-ea"/>
          <a:cs typeface="+mn-cs"/>
        </a:defRPr>
      </a:lvl6pPr>
      <a:lvl7pPr marL="29718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"/>
        <a:defRPr kumimoji="0" sz="1600" kern="1200">
          <a:solidFill>
            <a:schemeClr val="tx2"/>
          </a:solidFill>
          <a:latin typeface="+mn-lt"/>
          <a:ea typeface="+mn-ea"/>
          <a:cs typeface="+mn-cs"/>
        </a:defRPr>
      </a:lvl7pPr>
      <a:lvl8pPr marL="34290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"/>
        <a:defRPr kumimoji="0" sz="1600" kern="1200" baseline="0">
          <a:solidFill>
            <a:schemeClr val="tx2"/>
          </a:solidFill>
          <a:latin typeface="+mn-lt"/>
          <a:ea typeface="+mn-ea"/>
          <a:cs typeface="+mn-cs"/>
        </a:defRPr>
      </a:lvl8pPr>
      <a:lvl9pPr marL="38862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"/>
        <a:defRPr kumimoji="0" sz="1400" kern="1200" baseline="0">
          <a:solidFill>
            <a:schemeClr val="tx2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Zástupný symbol pro nadpis 1"/>
          <p:cNvSpPr>
            <a:spLocks noGrp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cs-CZ" smtClean="0"/>
              <a:t>Kliknutím lze upravit styl.</a:t>
            </a:r>
          </a:p>
        </p:txBody>
      </p:sp>
      <p:sp>
        <p:nvSpPr>
          <p:cNvPr id="1027" name="Zástupný symbol pro text 2"/>
          <p:cNvSpPr>
            <a:spLocks noGrp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solidFill>
                  <a:prstClr val="black">
                    <a:tint val="75000"/>
                  </a:prstClr>
                </a:solidFill>
                <a:latin typeface="Calibri"/>
                <a:cs typeface="+mn-cs"/>
              </a:defRPr>
            </a:lvl1pPr>
          </a:lstStyle>
          <a:p>
            <a:pPr>
              <a:defRPr/>
            </a:pPr>
            <a:fld id="{D0864FD1-8375-4491-BB72-313B853C27E8}" type="datetime1">
              <a:rPr lang="cs-CZ"/>
              <a:pPr>
                <a:defRPr/>
              </a:pPr>
              <a:t>3.6.2012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prstClr val="black">
                    <a:tint val="75000"/>
                  </a:prstClr>
                </a:solidFill>
                <a:latin typeface="Calibri"/>
                <a:cs typeface="+mn-cs"/>
              </a:defRPr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prstClr val="black">
                    <a:tint val="75000"/>
                  </a:prstClr>
                </a:solidFill>
                <a:latin typeface="Calibri"/>
                <a:cs typeface="+mn-cs"/>
              </a:defRPr>
            </a:lvl1pPr>
          </a:lstStyle>
          <a:p>
            <a:pPr>
              <a:defRPr/>
            </a:pPr>
            <a:fld id="{070F5BEF-7A27-4B1F-A6A6-96A6EDC8842D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42468401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p:transition spd="slow">
    <p:wheel spokes="1"/>
  </p:transition>
  <p:hf sldNum="0" hdr="0" ftr="0" dt="0"/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Přímá spojnice 6"/>
          <p:cNvSpPr>
            <a:spLocks noChangeShapeType="1"/>
          </p:cNvSpPr>
          <p:nvPr/>
        </p:nvSpPr>
        <p:spPr bwMode="auto">
          <a:xfrm>
            <a:off x="514350" y="1050898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lang="en-US">
              <a:solidFill>
                <a:prstClr val="black"/>
              </a:solidFill>
            </a:endParaRPr>
          </a:p>
        </p:txBody>
      </p:sp>
      <p:sp>
        <p:nvSpPr>
          <p:cNvPr id="8" name="Zástupný symbol pro text 7"/>
          <p:cNvSpPr>
            <a:spLocks noGrp="1"/>
          </p:cNvSpPr>
          <p:nvPr>
            <p:ph type="body" idx="1"/>
          </p:nvPr>
        </p:nvSpPr>
        <p:spPr>
          <a:xfrm>
            <a:off x="304800" y="1554162"/>
            <a:ext cx="8686800" cy="4525963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  <a:p>
            <a:pPr lvl="1" eaLnBrk="1" latinLnBrk="0" hangingPunct="1"/>
            <a:r>
              <a:rPr kumimoji="0" lang="cs-CZ" smtClean="0"/>
              <a:t>Druhá úroveň</a:t>
            </a:r>
          </a:p>
          <a:p>
            <a:pPr lvl="2" eaLnBrk="1" latinLnBrk="0" hangingPunct="1"/>
            <a:r>
              <a:rPr kumimoji="0" lang="cs-CZ" smtClean="0"/>
              <a:t>Třetí úroveň</a:t>
            </a:r>
          </a:p>
          <a:p>
            <a:pPr lvl="3" eaLnBrk="1" latinLnBrk="0" hangingPunct="1"/>
            <a:r>
              <a:rPr kumimoji="0" lang="cs-CZ" smtClean="0"/>
              <a:t>Čtvrtá úroveň</a:t>
            </a:r>
          </a:p>
          <a:p>
            <a:pPr lvl="4" eaLnBrk="1" latinLnBrk="0" hangingPunct="1"/>
            <a:r>
              <a:rPr kumimoji="0" lang="cs-CZ" smtClean="0"/>
              <a:t>Pátá úroveň</a:t>
            </a:r>
            <a:endParaRPr kumimoji="0" lang="en-US"/>
          </a:p>
        </p:txBody>
      </p:sp>
      <p:sp>
        <p:nvSpPr>
          <p:cNvPr id="11" name="Zástupný symbol pro datum 10"/>
          <p:cNvSpPr>
            <a:spLocks noGrp="1"/>
          </p:cNvSpPr>
          <p:nvPr>
            <p:ph type="dt" sz="half" idx="2"/>
          </p:nvPr>
        </p:nvSpPr>
        <p:spPr>
          <a:xfrm>
            <a:off x="6477000" y="76200"/>
            <a:ext cx="2514600" cy="288925"/>
          </a:xfrm>
          <a:prstGeom prst="rect">
            <a:avLst/>
          </a:prstGeom>
        </p:spPr>
        <p:txBody>
          <a:bodyPr vert="horz"/>
          <a:lstStyle>
            <a:lvl1pPr algn="l" eaLnBrk="1" latinLnBrk="0" hangingPunct="1">
              <a:defRPr kumimoji="0" sz="1200">
                <a:solidFill>
                  <a:schemeClr val="accent1">
                    <a:shade val="75000"/>
                  </a:schemeClr>
                </a:solidFill>
              </a:defRPr>
            </a:lvl1pPr>
          </a:lstStyle>
          <a:p>
            <a:fld id="{973F26F9-779B-4151-8FF3-071E8728D775}" type="datetimeFigureOut">
              <a:rPr lang="cs-CZ" smtClean="0">
                <a:solidFill>
                  <a:srgbClr val="B83D68">
                    <a:shade val="75000"/>
                  </a:srgbClr>
                </a:solidFill>
              </a:rPr>
              <a:pPr/>
              <a:t>3.6.2012</a:t>
            </a:fld>
            <a:endParaRPr lang="cs-CZ">
              <a:solidFill>
                <a:srgbClr val="B83D68">
                  <a:shade val="75000"/>
                </a:srgbClr>
              </a:solidFill>
            </a:endParaRPr>
          </a:p>
        </p:txBody>
      </p:sp>
      <p:sp>
        <p:nvSpPr>
          <p:cNvPr id="28" name="Zástupný symbol pro zápatí 27"/>
          <p:cNvSpPr>
            <a:spLocks noGrp="1"/>
          </p:cNvSpPr>
          <p:nvPr>
            <p:ph type="ftr" sz="quarter" idx="3"/>
          </p:nvPr>
        </p:nvSpPr>
        <p:spPr>
          <a:xfrm>
            <a:off x="3124200" y="76200"/>
            <a:ext cx="3352800" cy="288925"/>
          </a:xfrm>
          <a:prstGeom prst="rect">
            <a:avLst/>
          </a:prstGeom>
        </p:spPr>
        <p:txBody>
          <a:bodyPr vert="horz"/>
          <a:lstStyle>
            <a:lvl1pPr algn="r" eaLnBrk="1" latinLnBrk="0" hangingPunct="1">
              <a:defRPr kumimoji="0" sz="1200">
                <a:solidFill>
                  <a:schemeClr val="accent1">
                    <a:shade val="75000"/>
                  </a:schemeClr>
                </a:solidFill>
              </a:defRPr>
            </a:lvl1pPr>
          </a:lstStyle>
          <a:p>
            <a:endParaRPr lang="cs-CZ">
              <a:solidFill>
                <a:srgbClr val="B83D68">
                  <a:shade val="75000"/>
                </a:srgbClr>
              </a:solidFill>
            </a:endParaRPr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4"/>
          </p:nvPr>
        </p:nvSpPr>
        <p:spPr>
          <a:xfrm>
            <a:off x="8229600" y="6477000"/>
            <a:ext cx="762000" cy="244475"/>
          </a:xfrm>
          <a:prstGeom prst="rect">
            <a:avLst/>
          </a:prstGeom>
        </p:spPr>
        <p:txBody>
          <a:bodyPr vert="horz"/>
          <a:lstStyle>
            <a:lvl1pPr algn="r" eaLnBrk="1" latinLnBrk="0" hangingPunct="1">
              <a:defRPr kumimoji="0" sz="1200">
                <a:solidFill>
                  <a:schemeClr val="accent1">
                    <a:shade val="75000"/>
                  </a:schemeClr>
                </a:solidFill>
              </a:defRPr>
            </a:lvl1pPr>
          </a:lstStyle>
          <a:p>
            <a:fld id="{F66C6D24-7BCF-49E3-BD28-05809F725491}" type="slidenum">
              <a:rPr lang="cs-CZ" smtClean="0">
                <a:solidFill>
                  <a:srgbClr val="B83D68">
                    <a:shade val="75000"/>
                  </a:srgbClr>
                </a:solidFill>
              </a:rPr>
              <a:pPr/>
              <a:t>‹#›</a:t>
            </a:fld>
            <a:endParaRPr lang="cs-CZ">
              <a:solidFill>
                <a:srgbClr val="B83D68">
                  <a:shade val="75000"/>
                </a:srgbClr>
              </a:solidFill>
            </a:endParaRPr>
          </a:p>
        </p:txBody>
      </p:sp>
      <p:sp>
        <p:nvSpPr>
          <p:cNvPr id="10" name="Zástupný symbol pro nadpis 9"/>
          <p:cNvSpPr>
            <a:spLocks noGrp="1"/>
          </p:cNvSpPr>
          <p:nvPr>
            <p:ph type="title"/>
          </p:nvPr>
        </p:nvSpPr>
        <p:spPr>
          <a:xfrm>
            <a:off x="304800" y="457200"/>
            <a:ext cx="8686800" cy="838200"/>
          </a:xfrm>
          <a:prstGeom prst="rect">
            <a:avLst/>
          </a:prstGeom>
        </p:spPr>
        <p:txBody>
          <a:bodyPr vert="horz" anchor="ctr">
            <a:normAutofit/>
          </a:bodyPr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9" name="Přímá spojnice 8"/>
          <p:cNvSpPr>
            <a:spLocks noChangeShapeType="1"/>
          </p:cNvSpPr>
          <p:nvPr/>
        </p:nvSpPr>
        <p:spPr bwMode="auto">
          <a:xfrm>
            <a:off x="514350" y="1050898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lang="en-US">
              <a:solidFill>
                <a:prstClr val="black"/>
              </a:solidFill>
            </a:endParaRPr>
          </a:p>
        </p:txBody>
      </p:sp>
      <p:sp>
        <p:nvSpPr>
          <p:cNvPr id="12" name="Přímá spojnice 11"/>
          <p:cNvSpPr>
            <a:spLocks noChangeShapeType="1"/>
          </p:cNvSpPr>
          <p:nvPr/>
        </p:nvSpPr>
        <p:spPr bwMode="auto">
          <a:xfrm>
            <a:off x="514350" y="1057986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99828686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5" r:id="rId1"/>
    <p:sldLayoutId id="2147483686" r:id="rId2"/>
    <p:sldLayoutId id="2147483687" r:id="rId3"/>
    <p:sldLayoutId id="2147483688" r:id="rId4"/>
    <p:sldLayoutId id="2147483689" r:id="rId5"/>
    <p:sldLayoutId id="2147483690" r:id="rId6"/>
    <p:sldLayoutId id="2147483691" r:id="rId7"/>
    <p:sldLayoutId id="2147483692" r:id="rId8"/>
    <p:sldLayoutId id="2147483693" r:id="rId9"/>
    <p:sldLayoutId id="2147483694" r:id="rId10"/>
    <p:sldLayoutId id="2147483695" r:id="rId11"/>
  </p:sldLayoutIdLst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  <p:txStyles>
    <p:titleStyle>
      <a:lvl1pPr algn="l" rtl="0" eaLnBrk="1" latinLnBrk="0" hangingPunct="1">
        <a:spcBef>
          <a:spcPct val="0"/>
        </a:spcBef>
        <a:buNone/>
        <a:defRPr kumimoji="0" sz="3600" kern="1200" cap="all" baseline="0">
          <a:solidFill>
            <a:schemeClr val="tx2"/>
          </a:solidFill>
          <a:effectLst>
            <a:reflection blurRad="12700" stA="48000" endA="300" endPos="55000" dir="5400000" sy="-90000" algn="bl" rotWithShape="0"/>
          </a:effectLst>
          <a:latin typeface="+mj-lt"/>
          <a:ea typeface="+mj-ea"/>
          <a:cs typeface="+mj-cs"/>
        </a:defRPr>
      </a:lvl1pPr>
    </p:titleStyle>
    <p:bodyStyle>
      <a:lvl1pPr marL="342900" indent="-342900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"/>
        <a:defRPr kumimoji="0" sz="3200" kern="1200">
          <a:solidFill>
            <a:schemeClr val="tx2"/>
          </a:solidFill>
          <a:latin typeface="+mn-lt"/>
          <a:ea typeface="+mn-ea"/>
          <a:cs typeface="+mn-cs"/>
        </a:defRPr>
      </a:lvl1pPr>
      <a:lvl2pPr marL="742950" indent="-285750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"/>
        <a:defRPr kumimoji="0" sz="2800" kern="1200">
          <a:solidFill>
            <a:schemeClr val="tx2"/>
          </a:solidFill>
          <a:latin typeface="+mn-lt"/>
          <a:ea typeface="+mn-ea"/>
          <a:cs typeface="+mn-cs"/>
        </a:defRPr>
      </a:lvl2pPr>
      <a:lvl3pPr marL="1143000" indent="-228600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"/>
        <a:defRPr kumimoji="0" sz="2400" kern="1200">
          <a:solidFill>
            <a:schemeClr val="tx2"/>
          </a:solidFill>
          <a:latin typeface="+mn-lt"/>
          <a:ea typeface="+mn-ea"/>
          <a:cs typeface="+mn-cs"/>
        </a:defRPr>
      </a:lvl3pPr>
      <a:lvl4pPr marL="1600200" indent="-228600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"/>
        <a:defRPr kumimoji="0" sz="2000" kern="1200">
          <a:solidFill>
            <a:schemeClr val="tx2"/>
          </a:solidFill>
          <a:latin typeface="+mn-lt"/>
          <a:ea typeface="+mn-ea"/>
          <a:cs typeface="+mn-cs"/>
        </a:defRPr>
      </a:lvl4pPr>
      <a:lvl5pPr marL="20574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"/>
        <a:defRPr kumimoji="0" sz="1800" kern="1200">
          <a:solidFill>
            <a:schemeClr val="tx2"/>
          </a:solidFill>
          <a:latin typeface="+mn-lt"/>
          <a:ea typeface="+mn-ea"/>
          <a:cs typeface="+mn-cs"/>
        </a:defRPr>
      </a:lvl5pPr>
      <a:lvl6pPr marL="25146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"/>
        <a:defRPr kumimoji="0" sz="1800" kern="1200">
          <a:solidFill>
            <a:schemeClr val="tx2"/>
          </a:solidFill>
          <a:latin typeface="+mn-lt"/>
          <a:ea typeface="+mn-ea"/>
          <a:cs typeface="+mn-cs"/>
        </a:defRPr>
      </a:lvl6pPr>
      <a:lvl7pPr marL="29718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"/>
        <a:defRPr kumimoji="0" sz="1600" kern="1200">
          <a:solidFill>
            <a:schemeClr val="tx2"/>
          </a:solidFill>
          <a:latin typeface="+mn-lt"/>
          <a:ea typeface="+mn-ea"/>
          <a:cs typeface="+mn-cs"/>
        </a:defRPr>
      </a:lvl7pPr>
      <a:lvl8pPr marL="34290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"/>
        <a:defRPr kumimoji="0" sz="1600" kern="1200" baseline="0">
          <a:solidFill>
            <a:schemeClr val="tx2"/>
          </a:solidFill>
          <a:latin typeface="+mn-lt"/>
          <a:ea typeface="+mn-ea"/>
          <a:cs typeface="+mn-cs"/>
        </a:defRPr>
      </a:lvl8pPr>
      <a:lvl9pPr marL="38862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"/>
        <a:defRPr kumimoji="0" sz="1400" kern="1200" baseline="0">
          <a:solidFill>
            <a:schemeClr val="tx2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4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Přímá spojnice 6"/>
          <p:cNvSpPr>
            <a:spLocks noChangeShapeType="1"/>
          </p:cNvSpPr>
          <p:nvPr/>
        </p:nvSpPr>
        <p:spPr bwMode="auto">
          <a:xfrm>
            <a:off x="514350" y="1050898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lang="en-US">
              <a:solidFill>
                <a:prstClr val="black"/>
              </a:solidFill>
            </a:endParaRPr>
          </a:p>
        </p:txBody>
      </p:sp>
      <p:sp>
        <p:nvSpPr>
          <p:cNvPr id="8" name="Zástupný symbol pro text 7"/>
          <p:cNvSpPr>
            <a:spLocks noGrp="1"/>
          </p:cNvSpPr>
          <p:nvPr>
            <p:ph type="body" idx="1"/>
          </p:nvPr>
        </p:nvSpPr>
        <p:spPr>
          <a:xfrm>
            <a:off x="304800" y="1554162"/>
            <a:ext cx="8686800" cy="4525963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  <a:p>
            <a:pPr lvl="1" eaLnBrk="1" latinLnBrk="0" hangingPunct="1"/>
            <a:r>
              <a:rPr kumimoji="0" lang="cs-CZ" smtClean="0"/>
              <a:t>Druhá úroveň</a:t>
            </a:r>
          </a:p>
          <a:p>
            <a:pPr lvl="2" eaLnBrk="1" latinLnBrk="0" hangingPunct="1"/>
            <a:r>
              <a:rPr kumimoji="0" lang="cs-CZ" smtClean="0"/>
              <a:t>Třetí úroveň</a:t>
            </a:r>
          </a:p>
          <a:p>
            <a:pPr lvl="3" eaLnBrk="1" latinLnBrk="0" hangingPunct="1"/>
            <a:r>
              <a:rPr kumimoji="0" lang="cs-CZ" smtClean="0"/>
              <a:t>Čtvrtá úroveň</a:t>
            </a:r>
          </a:p>
          <a:p>
            <a:pPr lvl="4" eaLnBrk="1" latinLnBrk="0" hangingPunct="1"/>
            <a:r>
              <a:rPr kumimoji="0" lang="cs-CZ" smtClean="0"/>
              <a:t>Pátá úroveň</a:t>
            </a:r>
            <a:endParaRPr kumimoji="0" lang="en-US"/>
          </a:p>
        </p:txBody>
      </p:sp>
      <p:sp>
        <p:nvSpPr>
          <p:cNvPr id="11" name="Zástupný symbol pro datum 10"/>
          <p:cNvSpPr>
            <a:spLocks noGrp="1"/>
          </p:cNvSpPr>
          <p:nvPr>
            <p:ph type="dt" sz="half" idx="2"/>
          </p:nvPr>
        </p:nvSpPr>
        <p:spPr>
          <a:xfrm>
            <a:off x="6477000" y="76200"/>
            <a:ext cx="2514600" cy="288925"/>
          </a:xfrm>
          <a:prstGeom prst="rect">
            <a:avLst/>
          </a:prstGeom>
        </p:spPr>
        <p:txBody>
          <a:bodyPr vert="horz"/>
          <a:lstStyle>
            <a:lvl1pPr algn="l" eaLnBrk="1" latinLnBrk="0" hangingPunct="1">
              <a:defRPr kumimoji="0" sz="1200">
                <a:solidFill>
                  <a:schemeClr val="accent1">
                    <a:shade val="75000"/>
                  </a:schemeClr>
                </a:solidFill>
              </a:defRPr>
            </a:lvl1pPr>
          </a:lstStyle>
          <a:p>
            <a:fld id="{973F26F9-779B-4151-8FF3-071E8728D775}" type="datetimeFigureOut">
              <a:rPr lang="cs-CZ" smtClean="0">
                <a:solidFill>
                  <a:srgbClr val="B83D68">
                    <a:shade val="75000"/>
                  </a:srgbClr>
                </a:solidFill>
              </a:rPr>
              <a:pPr/>
              <a:t>3.6.2012</a:t>
            </a:fld>
            <a:endParaRPr lang="cs-CZ">
              <a:solidFill>
                <a:srgbClr val="B83D68">
                  <a:shade val="75000"/>
                </a:srgbClr>
              </a:solidFill>
            </a:endParaRPr>
          </a:p>
        </p:txBody>
      </p:sp>
      <p:sp>
        <p:nvSpPr>
          <p:cNvPr id="28" name="Zástupný symbol pro zápatí 27"/>
          <p:cNvSpPr>
            <a:spLocks noGrp="1"/>
          </p:cNvSpPr>
          <p:nvPr>
            <p:ph type="ftr" sz="quarter" idx="3"/>
          </p:nvPr>
        </p:nvSpPr>
        <p:spPr>
          <a:xfrm>
            <a:off x="3124200" y="76200"/>
            <a:ext cx="3352800" cy="288925"/>
          </a:xfrm>
          <a:prstGeom prst="rect">
            <a:avLst/>
          </a:prstGeom>
        </p:spPr>
        <p:txBody>
          <a:bodyPr vert="horz"/>
          <a:lstStyle>
            <a:lvl1pPr algn="r" eaLnBrk="1" latinLnBrk="0" hangingPunct="1">
              <a:defRPr kumimoji="0" sz="1200">
                <a:solidFill>
                  <a:schemeClr val="accent1">
                    <a:shade val="75000"/>
                  </a:schemeClr>
                </a:solidFill>
              </a:defRPr>
            </a:lvl1pPr>
          </a:lstStyle>
          <a:p>
            <a:endParaRPr lang="cs-CZ">
              <a:solidFill>
                <a:srgbClr val="B83D68">
                  <a:shade val="75000"/>
                </a:srgbClr>
              </a:solidFill>
            </a:endParaRPr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4"/>
          </p:nvPr>
        </p:nvSpPr>
        <p:spPr>
          <a:xfrm>
            <a:off x="8229600" y="6477000"/>
            <a:ext cx="762000" cy="244475"/>
          </a:xfrm>
          <a:prstGeom prst="rect">
            <a:avLst/>
          </a:prstGeom>
        </p:spPr>
        <p:txBody>
          <a:bodyPr vert="horz"/>
          <a:lstStyle>
            <a:lvl1pPr algn="r" eaLnBrk="1" latinLnBrk="0" hangingPunct="1">
              <a:defRPr kumimoji="0" sz="1200">
                <a:solidFill>
                  <a:schemeClr val="accent1">
                    <a:shade val="75000"/>
                  </a:schemeClr>
                </a:solidFill>
              </a:defRPr>
            </a:lvl1pPr>
          </a:lstStyle>
          <a:p>
            <a:fld id="{F66C6D24-7BCF-49E3-BD28-05809F725491}" type="slidenum">
              <a:rPr lang="cs-CZ" smtClean="0">
                <a:solidFill>
                  <a:srgbClr val="B83D68">
                    <a:shade val="75000"/>
                  </a:srgbClr>
                </a:solidFill>
              </a:rPr>
              <a:pPr/>
              <a:t>‹#›</a:t>
            </a:fld>
            <a:endParaRPr lang="cs-CZ">
              <a:solidFill>
                <a:srgbClr val="B83D68">
                  <a:shade val="75000"/>
                </a:srgbClr>
              </a:solidFill>
            </a:endParaRPr>
          </a:p>
        </p:txBody>
      </p:sp>
      <p:sp>
        <p:nvSpPr>
          <p:cNvPr id="10" name="Zástupný symbol pro nadpis 9"/>
          <p:cNvSpPr>
            <a:spLocks noGrp="1"/>
          </p:cNvSpPr>
          <p:nvPr>
            <p:ph type="title"/>
          </p:nvPr>
        </p:nvSpPr>
        <p:spPr>
          <a:xfrm>
            <a:off x="304800" y="457200"/>
            <a:ext cx="8686800" cy="838200"/>
          </a:xfrm>
          <a:prstGeom prst="rect">
            <a:avLst/>
          </a:prstGeom>
        </p:spPr>
        <p:txBody>
          <a:bodyPr vert="horz" anchor="ctr">
            <a:normAutofit/>
          </a:bodyPr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9" name="Přímá spojnice 8"/>
          <p:cNvSpPr>
            <a:spLocks noChangeShapeType="1"/>
          </p:cNvSpPr>
          <p:nvPr/>
        </p:nvSpPr>
        <p:spPr bwMode="auto">
          <a:xfrm>
            <a:off x="514350" y="1050898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lang="en-US">
              <a:solidFill>
                <a:prstClr val="black"/>
              </a:solidFill>
            </a:endParaRPr>
          </a:p>
        </p:txBody>
      </p:sp>
      <p:sp>
        <p:nvSpPr>
          <p:cNvPr id="12" name="Přímá spojnice 11"/>
          <p:cNvSpPr>
            <a:spLocks noChangeShapeType="1"/>
          </p:cNvSpPr>
          <p:nvPr/>
        </p:nvSpPr>
        <p:spPr bwMode="auto">
          <a:xfrm>
            <a:off x="514350" y="1057986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28485253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97" r:id="rId1"/>
    <p:sldLayoutId id="2147483698" r:id="rId2"/>
    <p:sldLayoutId id="2147483699" r:id="rId3"/>
    <p:sldLayoutId id="2147483700" r:id="rId4"/>
    <p:sldLayoutId id="2147483701" r:id="rId5"/>
    <p:sldLayoutId id="2147483702" r:id="rId6"/>
    <p:sldLayoutId id="2147483703" r:id="rId7"/>
    <p:sldLayoutId id="2147483704" r:id="rId8"/>
    <p:sldLayoutId id="2147483705" r:id="rId9"/>
    <p:sldLayoutId id="2147483706" r:id="rId10"/>
    <p:sldLayoutId id="2147483707" r:id="rId11"/>
  </p:sldLayoutIdLst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  <p:txStyles>
    <p:titleStyle>
      <a:lvl1pPr algn="l" rtl="0" eaLnBrk="1" latinLnBrk="0" hangingPunct="1">
        <a:spcBef>
          <a:spcPct val="0"/>
        </a:spcBef>
        <a:buNone/>
        <a:defRPr kumimoji="0" sz="3600" kern="1200" cap="all" baseline="0">
          <a:solidFill>
            <a:schemeClr val="tx2"/>
          </a:solidFill>
          <a:effectLst>
            <a:reflection blurRad="12700" stA="48000" endA="300" endPos="55000" dir="5400000" sy="-90000" algn="bl" rotWithShape="0"/>
          </a:effectLst>
          <a:latin typeface="+mj-lt"/>
          <a:ea typeface="+mj-ea"/>
          <a:cs typeface="+mj-cs"/>
        </a:defRPr>
      </a:lvl1pPr>
    </p:titleStyle>
    <p:bodyStyle>
      <a:lvl1pPr marL="342900" indent="-342900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"/>
        <a:defRPr kumimoji="0" sz="3200" kern="1200">
          <a:solidFill>
            <a:schemeClr val="tx2"/>
          </a:solidFill>
          <a:latin typeface="+mn-lt"/>
          <a:ea typeface="+mn-ea"/>
          <a:cs typeface="+mn-cs"/>
        </a:defRPr>
      </a:lvl1pPr>
      <a:lvl2pPr marL="742950" indent="-285750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"/>
        <a:defRPr kumimoji="0" sz="2800" kern="1200">
          <a:solidFill>
            <a:schemeClr val="tx2"/>
          </a:solidFill>
          <a:latin typeface="+mn-lt"/>
          <a:ea typeface="+mn-ea"/>
          <a:cs typeface="+mn-cs"/>
        </a:defRPr>
      </a:lvl2pPr>
      <a:lvl3pPr marL="1143000" indent="-228600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"/>
        <a:defRPr kumimoji="0" sz="2400" kern="1200">
          <a:solidFill>
            <a:schemeClr val="tx2"/>
          </a:solidFill>
          <a:latin typeface="+mn-lt"/>
          <a:ea typeface="+mn-ea"/>
          <a:cs typeface="+mn-cs"/>
        </a:defRPr>
      </a:lvl3pPr>
      <a:lvl4pPr marL="1600200" indent="-228600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"/>
        <a:defRPr kumimoji="0" sz="2000" kern="1200">
          <a:solidFill>
            <a:schemeClr val="tx2"/>
          </a:solidFill>
          <a:latin typeface="+mn-lt"/>
          <a:ea typeface="+mn-ea"/>
          <a:cs typeface="+mn-cs"/>
        </a:defRPr>
      </a:lvl4pPr>
      <a:lvl5pPr marL="20574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"/>
        <a:defRPr kumimoji="0" sz="1800" kern="1200">
          <a:solidFill>
            <a:schemeClr val="tx2"/>
          </a:solidFill>
          <a:latin typeface="+mn-lt"/>
          <a:ea typeface="+mn-ea"/>
          <a:cs typeface="+mn-cs"/>
        </a:defRPr>
      </a:lvl5pPr>
      <a:lvl6pPr marL="25146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"/>
        <a:defRPr kumimoji="0" sz="1800" kern="1200">
          <a:solidFill>
            <a:schemeClr val="tx2"/>
          </a:solidFill>
          <a:latin typeface="+mn-lt"/>
          <a:ea typeface="+mn-ea"/>
          <a:cs typeface="+mn-cs"/>
        </a:defRPr>
      </a:lvl6pPr>
      <a:lvl7pPr marL="29718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"/>
        <a:defRPr kumimoji="0" sz="1600" kern="1200">
          <a:solidFill>
            <a:schemeClr val="tx2"/>
          </a:solidFill>
          <a:latin typeface="+mn-lt"/>
          <a:ea typeface="+mn-ea"/>
          <a:cs typeface="+mn-cs"/>
        </a:defRPr>
      </a:lvl7pPr>
      <a:lvl8pPr marL="34290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"/>
        <a:defRPr kumimoji="0" sz="1600" kern="1200" baseline="0">
          <a:solidFill>
            <a:schemeClr val="tx2"/>
          </a:solidFill>
          <a:latin typeface="+mn-lt"/>
          <a:ea typeface="+mn-ea"/>
          <a:cs typeface="+mn-cs"/>
        </a:defRPr>
      </a:lvl8pPr>
      <a:lvl9pPr marL="38862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"/>
        <a:defRPr kumimoji="0" sz="1400" kern="1200" baseline="0">
          <a:solidFill>
            <a:schemeClr val="tx2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5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Přímá spojnice 6"/>
          <p:cNvSpPr>
            <a:spLocks noChangeShapeType="1"/>
          </p:cNvSpPr>
          <p:nvPr/>
        </p:nvSpPr>
        <p:spPr bwMode="auto">
          <a:xfrm>
            <a:off x="514350" y="1050898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lang="en-US">
              <a:solidFill>
                <a:prstClr val="black"/>
              </a:solidFill>
            </a:endParaRPr>
          </a:p>
        </p:txBody>
      </p:sp>
      <p:sp>
        <p:nvSpPr>
          <p:cNvPr id="8" name="Zástupný symbol pro text 7"/>
          <p:cNvSpPr>
            <a:spLocks noGrp="1"/>
          </p:cNvSpPr>
          <p:nvPr>
            <p:ph type="body" idx="1"/>
          </p:nvPr>
        </p:nvSpPr>
        <p:spPr>
          <a:xfrm>
            <a:off x="304800" y="1554162"/>
            <a:ext cx="8686800" cy="4525963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  <a:p>
            <a:pPr lvl="1" eaLnBrk="1" latinLnBrk="0" hangingPunct="1"/>
            <a:r>
              <a:rPr kumimoji="0" lang="cs-CZ" smtClean="0"/>
              <a:t>Druhá úroveň</a:t>
            </a:r>
          </a:p>
          <a:p>
            <a:pPr lvl="2" eaLnBrk="1" latinLnBrk="0" hangingPunct="1"/>
            <a:r>
              <a:rPr kumimoji="0" lang="cs-CZ" smtClean="0"/>
              <a:t>Třetí úroveň</a:t>
            </a:r>
          </a:p>
          <a:p>
            <a:pPr lvl="3" eaLnBrk="1" latinLnBrk="0" hangingPunct="1"/>
            <a:r>
              <a:rPr kumimoji="0" lang="cs-CZ" smtClean="0"/>
              <a:t>Čtvrtá úroveň</a:t>
            </a:r>
          </a:p>
          <a:p>
            <a:pPr lvl="4" eaLnBrk="1" latinLnBrk="0" hangingPunct="1"/>
            <a:r>
              <a:rPr kumimoji="0" lang="cs-CZ" smtClean="0"/>
              <a:t>Pátá úroveň</a:t>
            </a:r>
            <a:endParaRPr kumimoji="0" lang="en-US"/>
          </a:p>
        </p:txBody>
      </p:sp>
      <p:sp>
        <p:nvSpPr>
          <p:cNvPr id="11" name="Zástupný symbol pro datum 10"/>
          <p:cNvSpPr>
            <a:spLocks noGrp="1"/>
          </p:cNvSpPr>
          <p:nvPr>
            <p:ph type="dt" sz="half" idx="2"/>
          </p:nvPr>
        </p:nvSpPr>
        <p:spPr>
          <a:xfrm>
            <a:off x="6477000" y="76200"/>
            <a:ext cx="2514600" cy="288925"/>
          </a:xfrm>
          <a:prstGeom prst="rect">
            <a:avLst/>
          </a:prstGeom>
        </p:spPr>
        <p:txBody>
          <a:bodyPr vert="horz"/>
          <a:lstStyle>
            <a:lvl1pPr algn="l" eaLnBrk="1" latinLnBrk="0" hangingPunct="1">
              <a:defRPr kumimoji="0" sz="1200">
                <a:solidFill>
                  <a:schemeClr val="accent1">
                    <a:shade val="75000"/>
                  </a:schemeClr>
                </a:solidFill>
              </a:defRPr>
            </a:lvl1pPr>
          </a:lstStyle>
          <a:p>
            <a:fld id="{973F26F9-779B-4151-8FF3-071E8728D775}" type="datetimeFigureOut">
              <a:rPr lang="cs-CZ" smtClean="0">
                <a:solidFill>
                  <a:srgbClr val="B83D68">
                    <a:shade val="75000"/>
                  </a:srgbClr>
                </a:solidFill>
              </a:rPr>
              <a:pPr/>
              <a:t>3.6.2012</a:t>
            </a:fld>
            <a:endParaRPr lang="cs-CZ">
              <a:solidFill>
                <a:srgbClr val="B83D68">
                  <a:shade val="75000"/>
                </a:srgbClr>
              </a:solidFill>
            </a:endParaRPr>
          </a:p>
        </p:txBody>
      </p:sp>
      <p:sp>
        <p:nvSpPr>
          <p:cNvPr id="28" name="Zástupný symbol pro zápatí 27"/>
          <p:cNvSpPr>
            <a:spLocks noGrp="1"/>
          </p:cNvSpPr>
          <p:nvPr>
            <p:ph type="ftr" sz="quarter" idx="3"/>
          </p:nvPr>
        </p:nvSpPr>
        <p:spPr>
          <a:xfrm>
            <a:off x="3124200" y="76200"/>
            <a:ext cx="3352800" cy="288925"/>
          </a:xfrm>
          <a:prstGeom prst="rect">
            <a:avLst/>
          </a:prstGeom>
        </p:spPr>
        <p:txBody>
          <a:bodyPr vert="horz"/>
          <a:lstStyle>
            <a:lvl1pPr algn="r" eaLnBrk="1" latinLnBrk="0" hangingPunct="1">
              <a:defRPr kumimoji="0" sz="1200">
                <a:solidFill>
                  <a:schemeClr val="accent1">
                    <a:shade val="75000"/>
                  </a:schemeClr>
                </a:solidFill>
              </a:defRPr>
            </a:lvl1pPr>
          </a:lstStyle>
          <a:p>
            <a:endParaRPr lang="cs-CZ">
              <a:solidFill>
                <a:srgbClr val="B83D68">
                  <a:shade val="75000"/>
                </a:srgbClr>
              </a:solidFill>
            </a:endParaRPr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4"/>
          </p:nvPr>
        </p:nvSpPr>
        <p:spPr>
          <a:xfrm>
            <a:off x="8229600" y="6477000"/>
            <a:ext cx="762000" cy="244475"/>
          </a:xfrm>
          <a:prstGeom prst="rect">
            <a:avLst/>
          </a:prstGeom>
        </p:spPr>
        <p:txBody>
          <a:bodyPr vert="horz"/>
          <a:lstStyle>
            <a:lvl1pPr algn="r" eaLnBrk="1" latinLnBrk="0" hangingPunct="1">
              <a:defRPr kumimoji="0" sz="1200">
                <a:solidFill>
                  <a:schemeClr val="accent1">
                    <a:shade val="75000"/>
                  </a:schemeClr>
                </a:solidFill>
              </a:defRPr>
            </a:lvl1pPr>
          </a:lstStyle>
          <a:p>
            <a:fld id="{F66C6D24-7BCF-49E3-BD28-05809F725491}" type="slidenum">
              <a:rPr lang="cs-CZ" smtClean="0">
                <a:solidFill>
                  <a:srgbClr val="B83D68">
                    <a:shade val="75000"/>
                  </a:srgbClr>
                </a:solidFill>
              </a:rPr>
              <a:pPr/>
              <a:t>‹#›</a:t>
            </a:fld>
            <a:endParaRPr lang="cs-CZ">
              <a:solidFill>
                <a:srgbClr val="B83D68">
                  <a:shade val="75000"/>
                </a:srgbClr>
              </a:solidFill>
            </a:endParaRPr>
          </a:p>
        </p:txBody>
      </p:sp>
      <p:sp>
        <p:nvSpPr>
          <p:cNvPr id="10" name="Zástupný symbol pro nadpis 9"/>
          <p:cNvSpPr>
            <a:spLocks noGrp="1"/>
          </p:cNvSpPr>
          <p:nvPr>
            <p:ph type="title"/>
          </p:nvPr>
        </p:nvSpPr>
        <p:spPr>
          <a:xfrm>
            <a:off x="304800" y="457200"/>
            <a:ext cx="8686800" cy="838200"/>
          </a:xfrm>
          <a:prstGeom prst="rect">
            <a:avLst/>
          </a:prstGeom>
        </p:spPr>
        <p:txBody>
          <a:bodyPr vert="horz" anchor="ctr">
            <a:normAutofit/>
          </a:bodyPr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9" name="Přímá spojnice 8"/>
          <p:cNvSpPr>
            <a:spLocks noChangeShapeType="1"/>
          </p:cNvSpPr>
          <p:nvPr/>
        </p:nvSpPr>
        <p:spPr bwMode="auto">
          <a:xfrm>
            <a:off x="514350" y="1050898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lang="en-US">
              <a:solidFill>
                <a:prstClr val="black"/>
              </a:solidFill>
            </a:endParaRPr>
          </a:p>
        </p:txBody>
      </p:sp>
      <p:sp>
        <p:nvSpPr>
          <p:cNvPr id="12" name="Přímá spojnice 11"/>
          <p:cNvSpPr>
            <a:spLocks noChangeShapeType="1"/>
          </p:cNvSpPr>
          <p:nvPr/>
        </p:nvSpPr>
        <p:spPr bwMode="auto">
          <a:xfrm>
            <a:off x="514350" y="1057986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0735434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09" r:id="rId1"/>
    <p:sldLayoutId id="2147483710" r:id="rId2"/>
    <p:sldLayoutId id="2147483711" r:id="rId3"/>
    <p:sldLayoutId id="2147483712" r:id="rId4"/>
    <p:sldLayoutId id="2147483713" r:id="rId5"/>
    <p:sldLayoutId id="2147483714" r:id="rId6"/>
    <p:sldLayoutId id="2147483715" r:id="rId7"/>
    <p:sldLayoutId id="2147483716" r:id="rId8"/>
    <p:sldLayoutId id="2147483717" r:id="rId9"/>
    <p:sldLayoutId id="2147483718" r:id="rId10"/>
    <p:sldLayoutId id="2147483719" r:id="rId11"/>
  </p:sldLayoutIdLst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  <p:txStyles>
    <p:titleStyle>
      <a:lvl1pPr algn="l" rtl="0" eaLnBrk="1" latinLnBrk="0" hangingPunct="1">
        <a:spcBef>
          <a:spcPct val="0"/>
        </a:spcBef>
        <a:buNone/>
        <a:defRPr kumimoji="0" sz="3600" kern="1200" cap="all" baseline="0">
          <a:solidFill>
            <a:schemeClr val="tx2"/>
          </a:solidFill>
          <a:effectLst>
            <a:reflection blurRad="12700" stA="48000" endA="300" endPos="55000" dir="5400000" sy="-90000" algn="bl" rotWithShape="0"/>
          </a:effectLst>
          <a:latin typeface="+mj-lt"/>
          <a:ea typeface="+mj-ea"/>
          <a:cs typeface="+mj-cs"/>
        </a:defRPr>
      </a:lvl1pPr>
    </p:titleStyle>
    <p:bodyStyle>
      <a:lvl1pPr marL="342900" indent="-342900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"/>
        <a:defRPr kumimoji="0" sz="3200" kern="1200">
          <a:solidFill>
            <a:schemeClr val="tx2"/>
          </a:solidFill>
          <a:latin typeface="+mn-lt"/>
          <a:ea typeface="+mn-ea"/>
          <a:cs typeface="+mn-cs"/>
        </a:defRPr>
      </a:lvl1pPr>
      <a:lvl2pPr marL="742950" indent="-285750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"/>
        <a:defRPr kumimoji="0" sz="2800" kern="1200">
          <a:solidFill>
            <a:schemeClr val="tx2"/>
          </a:solidFill>
          <a:latin typeface="+mn-lt"/>
          <a:ea typeface="+mn-ea"/>
          <a:cs typeface="+mn-cs"/>
        </a:defRPr>
      </a:lvl2pPr>
      <a:lvl3pPr marL="1143000" indent="-228600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"/>
        <a:defRPr kumimoji="0" sz="2400" kern="1200">
          <a:solidFill>
            <a:schemeClr val="tx2"/>
          </a:solidFill>
          <a:latin typeface="+mn-lt"/>
          <a:ea typeface="+mn-ea"/>
          <a:cs typeface="+mn-cs"/>
        </a:defRPr>
      </a:lvl3pPr>
      <a:lvl4pPr marL="1600200" indent="-228600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"/>
        <a:defRPr kumimoji="0" sz="2000" kern="1200">
          <a:solidFill>
            <a:schemeClr val="tx2"/>
          </a:solidFill>
          <a:latin typeface="+mn-lt"/>
          <a:ea typeface="+mn-ea"/>
          <a:cs typeface="+mn-cs"/>
        </a:defRPr>
      </a:lvl4pPr>
      <a:lvl5pPr marL="20574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"/>
        <a:defRPr kumimoji="0" sz="1800" kern="1200">
          <a:solidFill>
            <a:schemeClr val="tx2"/>
          </a:solidFill>
          <a:latin typeface="+mn-lt"/>
          <a:ea typeface="+mn-ea"/>
          <a:cs typeface="+mn-cs"/>
        </a:defRPr>
      </a:lvl5pPr>
      <a:lvl6pPr marL="25146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"/>
        <a:defRPr kumimoji="0" sz="1800" kern="1200">
          <a:solidFill>
            <a:schemeClr val="tx2"/>
          </a:solidFill>
          <a:latin typeface="+mn-lt"/>
          <a:ea typeface="+mn-ea"/>
          <a:cs typeface="+mn-cs"/>
        </a:defRPr>
      </a:lvl6pPr>
      <a:lvl7pPr marL="29718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"/>
        <a:defRPr kumimoji="0" sz="1600" kern="1200">
          <a:solidFill>
            <a:schemeClr val="tx2"/>
          </a:solidFill>
          <a:latin typeface="+mn-lt"/>
          <a:ea typeface="+mn-ea"/>
          <a:cs typeface="+mn-cs"/>
        </a:defRPr>
      </a:lvl7pPr>
      <a:lvl8pPr marL="34290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"/>
        <a:defRPr kumimoji="0" sz="1600" kern="1200" baseline="0">
          <a:solidFill>
            <a:schemeClr val="tx2"/>
          </a:solidFill>
          <a:latin typeface="+mn-lt"/>
          <a:ea typeface="+mn-ea"/>
          <a:cs typeface="+mn-cs"/>
        </a:defRPr>
      </a:lvl8pPr>
      <a:lvl9pPr marL="38862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"/>
        <a:defRPr kumimoji="0" sz="1400" kern="1200" baseline="0">
          <a:solidFill>
            <a:schemeClr val="tx2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6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Přímá spojnice 6"/>
          <p:cNvSpPr>
            <a:spLocks noChangeShapeType="1"/>
          </p:cNvSpPr>
          <p:nvPr/>
        </p:nvSpPr>
        <p:spPr bwMode="auto">
          <a:xfrm>
            <a:off x="514350" y="1050898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lang="en-US">
              <a:solidFill>
                <a:prstClr val="black"/>
              </a:solidFill>
            </a:endParaRPr>
          </a:p>
        </p:txBody>
      </p:sp>
      <p:sp>
        <p:nvSpPr>
          <p:cNvPr id="8" name="Zástupný symbol pro text 7"/>
          <p:cNvSpPr>
            <a:spLocks noGrp="1"/>
          </p:cNvSpPr>
          <p:nvPr>
            <p:ph type="body" idx="1"/>
          </p:nvPr>
        </p:nvSpPr>
        <p:spPr>
          <a:xfrm>
            <a:off x="304800" y="1554162"/>
            <a:ext cx="8686800" cy="4525963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  <a:p>
            <a:pPr lvl="1" eaLnBrk="1" latinLnBrk="0" hangingPunct="1"/>
            <a:r>
              <a:rPr kumimoji="0" lang="cs-CZ" smtClean="0"/>
              <a:t>Druhá úroveň</a:t>
            </a:r>
          </a:p>
          <a:p>
            <a:pPr lvl="2" eaLnBrk="1" latinLnBrk="0" hangingPunct="1"/>
            <a:r>
              <a:rPr kumimoji="0" lang="cs-CZ" smtClean="0"/>
              <a:t>Třetí úroveň</a:t>
            </a:r>
          </a:p>
          <a:p>
            <a:pPr lvl="3" eaLnBrk="1" latinLnBrk="0" hangingPunct="1"/>
            <a:r>
              <a:rPr kumimoji="0" lang="cs-CZ" smtClean="0"/>
              <a:t>Čtvrtá úroveň</a:t>
            </a:r>
          </a:p>
          <a:p>
            <a:pPr lvl="4" eaLnBrk="1" latinLnBrk="0" hangingPunct="1"/>
            <a:r>
              <a:rPr kumimoji="0" lang="cs-CZ" smtClean="0"/>
              <a:t>Pátá úroveň</a:t>
            </a:r>
            <a:endParaRPr kumimoji="0" lang="en-US"/>
          </a:p>
        </p:txBody>
      </p:sp>
      <p:sp>
        <p:nvSpPr>
          <p:cNvPr id="11" name="Zástupný symbol pro datum 10"/>
          <p:cNvSpPr>
            <a:spLocks noGrp="1"/>
          </p:cNvSpPr>
          <p:nvPr>
            <p:ph type="dt" sz="half" idx="2"/>
          </p:nvPr>
        </p:nvSpPr>
        <p:spPr>
          <a:xfrm>
            <a:off x="6477000" y="76200"/>
            <a:ext cx="2514600" cy="288925"/>
          </a:xfrm>
          <a:prstGeom prst="rect">
            <a:avLst/>
          </a:prstGeom>
        </p:spPr>
        <p:txBody>
          <a:bodyPr vert="horz"/>
          <a:lstStyle>
            <a:lvl1pPr algn="l" eaLnBrk="1" latinLnBrk="0" hangingPunct="1">
              <a:defRPr kumimoji="0" sz="1200">
                <a:solidFill>
                  <a:schemeClr val="accent1">
                    <a:shade val="75000"/>
                  </a:schemeClr>
                </a:solidFill>
              </a:defRPr>
            </a:lvl1pPr>
          </a:lstStyle>
          <a:p>
            <a:fld id="{973F26F9-779B-4151-8FF3-071E8728D775}" type="datetimeFigureOut">
              <a:rPr lang="cs-CZ" smtClean="0">
                <a:solidFill>
                  <a:srgbClr val="B83D68">
                    <a:shade val="75000"/>
                  </a:srgbClr>
                </a:solidFill>
              </a:rPr>
              <a:pPr/>
              <a:t>3.6.2012</a:t>
            </a:fld>
            <a:endParaRPr lang="cs-CZ">
              <a:solidFill>
                <a:srgbClr val="B83D68">
                  <a:shade val="75000"/>
                </a:srgbClr>
              </a:solidFill>
            </a:endParaRPr>
          </a:p>
        </p:txBody>
      </p:sp>
      <p:sp>
        <p:nvSpPr>
          <p:cNvPr id="28" name="Zástupný symbol pro zápatí 27"/>
          <p:cNvSpPr>
            <a:spLocks noGrp="1"/>
          </p:cNvSpPr>
          <p:nvPr>
            <p:ph type="ftr" sz="quarter" idx="3"/>
          </p:nvPr>
        </p:nvSpPr>
        <p:spPr>
          <a:xfrm>
            <a:off x="3124200" y="76200"/>
            <a:ext cx="3352800" cy="288925"/>
          </a:xfrm>
          <a:prstGeom prst="rect">
            <a:avLst/>
          </a:prstGeom>
        </p:spPr>
        <p:txBody>
          <a:bodyPr vert="horz"/>
          <a:lstStyle>
            <a:lvl1pPr algn="r" eaLnBrk="1" latinLnBrk="0" hangingPunct="1">
              <a:defRPr kumimoji="0" sz="1200">
                <a:solidFill>
                  <a:schemeClr val="accent1">
                    <a:shade val="75000"/>
                  </a:schemeClr>
                </a:solidFill>
              </a:defRPr>
            </a:lvl1pPr>
          </a:lstStyle>
          <a:p>
            <a:endParaRPr lang="cs-CZ">
              <a:solidFill>
                <a:srgbClr val="B83D68">
                  <a:shade val="75000"/>
                </a:srgbClr>
              </a:solidFill>
            </a:endParaRPr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4"/>
          </p:nvPr>
        </p:nvSpPr>
        <p:spPr>
          <a:xfrm>
            <a:off x="8229600" y="6477000"/>
            <a:ext cx="762000" cy="244475"/>
          </a:xfrm>
          <a:prstGeom prst="rect">
            <a:avLst/>
          </a:prstGeom>
        </p:spPr>
        <p:txBody>
          <a:bodyPr vert="horz"/>
          <a:lstStyle>
            <a:lvl1pPr algn="r" eaLnBrk="1" latinLnBrk="0" hangingPunct="1">
              <a:defRPr kumimoji="0" sz="1200">
                <a:solidFill>
                  <a:schemeClr val="accent1">
                    <a:shade val="75000"/>
                  </a:schemeClr>
                </a:solidFill>
              </a:defRPr>
            </a:lvl1pPr>
          </a:lstStyle>
          <a:p>
            <a:fld id="{F66C6D24-7BCF-49E3-BD28-05809F725491}" type="slidenum">
              <a:rPr lang="cs-CZ" smtClean="0">
                <a:solidFill>
                  <a:srgbClr val="B83D68">
                    <a:shade val="75000"/>
                  </a:srgbClr>
                </a:solidFill>
              </a:rPr>
              <a:pPr/>
              <a:t>‹#›</a:t>
            </a:fld>
            <a:endParaRPr lang="cs-CZ">
              <a:solidFill>
                <a:srgbClr val="B83D68">
                  <a:shade val="75000"/>
                </a:srgbClr>
              </a:solidFill>
            </a:endParaRPr>
          </a:p>
        </p:txBody>
      </p:sp>
      <p:sp>
        <p:nvSpPr>
          <p:cNvPr id="10" name="Zástupný symbol pro nadpis 9"/>
          <p:cNvSpPr>
            <a:spLocks noGrp="1"/>
          </p:cNvSpPr>
          <p:nvPr>
            <p:ph type="title"/>
          </p:nvPr>
        </p:nvSpPr>
        <p:spPr>
          <a:xfrm>
            <a:off x="304800" y="457200"/>
            <a:ext cx="8686800" cy="838200"/>
          </a:xfrm>
          <a:prstGeom prst="rect">
            <a:avLst/>
          </a:prstGeom>
        </p:spPr>
        <p:txBody>
          <a:bodyPr vert="horz" anchor="ctr">
            <a:normAutofit/>
          </a:bodyPr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9" name="Přímá spojnice 8"/>
          <p:cNvSpPr>
            <a:spLocks noChangeShapeType="1"/>
          </p:cNvSpPr>
          <p:nvPr/>
        </p:nvSpPr>
        <p:spPr bwMode="auto">
          <a:xfrm>
            <a:off x="514350" y="1050898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lang="en-US">
              <a:solidFill>
                <a:prstClr val="black"/>
              </a:solidFill>
            </a:endParaRPr>
          </a:p>
        </p:txBody>
      </p:sp>
      <p:sp>
        <p:nvSpPr>
          <p:cNvPr id="12" name="Přímá spojnice 11"/>
          <p:cNvSpPr>
            <a:spLocks noChangeShapeType="1"/>
          </p:cNvSpPr>
          <p:nvPr/>
        </p:nvSpPr>
        <p:spPr bwMode="auto">
          <a:xfrm>
            <a:off x="514350" y="1057986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02328244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21" r:id="rId1"/>
    <p:sldLayoutId id="2147483722" r:id="rId2"/>
    <p:sldLayoutId id="2147483723" r:id="rId3"/>
    <p:sldLayoutId id="2147483724" r:id="rId4"/>
    <p:sldLayoutId id="2147483725" r:id="rId5"/>
    <p:sldLayoutId id="2147483726" r:id="rId6"/>
    <p:sldLayoutId id="2147483727" r:id="rId7"/>
    <p:sldLayoutId id="2147483728" r:id="rId8"/>
    <p:sldLayoutId id="2147483729" r:id="rId9"/>
    <p:sldLayoutId id="2147483730" r:id="rId10"/>
    <p:sldLayoutId id="2147483731" r:id="rId11"/>
  </p:sldLayoutIdLst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  <p:txStyles>
    <p:titleStyle>
      <a:lvl1pPr algn="l" rtl="0" eaLnBrk="1" latinLnBrk="0" hangingPunct="1">
        <a:spcBef>
          <a:spcPct val="0"/>
        </a:spcBef>
        <a:buNone/>
        <a:defRPr kumimoji="0" sz="3600" kern="1200" cap="all" baseline="0">
          <a:solidFill>
            <a:schemeClr val="tx2"/>
          </a:solidFill>
          <a:effectLst>
            <a:reflection blurRad="12700" stA="48000" endA="300" endPos="55000" dir="5400000" sy="-90000" algn="bl" rotWithShape="0"/>
          </a:effectLst>
          <a:latin typeface="+mj-lt"/>
          <a:ea typeface="+mj-ea"/>
          <a:cs typeface="+mj-cs"/>
        </a:defRPr>
      </a:lvl1pPr>
    </p:titleStyle>
    <p:bodyStyle>
      <a:lvl1pPr marL="342900" indent="-342900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"/>
        <a:defRPr kumimoji="0" sz="3200" kern="1200">
          <a:solidFill>
            <a:schemeClr val="tx2"/>
          </a:solidFill>
          <a:latin typeface="+mn-lt"/>
          <a:ea typeface="+mn-ea"/>
          <a:cs typeface="+mn-cs"/>
        </a:defRPr>
      </a:lvl1pPr>
      <a:lvl2pPr marL="742950" indent="-285750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"/>
        <a:defRPr kumimoji="0" sz="2800" kern="1200">
          <a:solidFill>
            <a:schemeClr val="tx2"/>
          </a:solidFill>
          <a:latin typeface="+mn-lt"/>
          <a:ea typeface="+mn-ea"/>
          <a:cs typeface="+mn-cs"/>
        </a:defRPr>
      </a:lvl2pPr>
      <a:lvl3pPr marL="1143000" indent="-228600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"/>
        <a:defRPr kumimoji="0" sz="2400" kern="1200">
          <a:solidFill>
            <a:schemeClr val="tx2"/>
          </a:solidFill>
          <a:latin typeface="+mn-lt"/>
          <a:ea typeface="+mn-ea"/>
          <a:cs typeface="+mn-cs"/>
        </a:defRPr>
      </a:lvl3pPr>
      <a:lvl4pPr marL="1600200" indent="-228600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"/>
        <a:defRPr kumimoji="0" sz="2000" kern="1200">
          <a:solidFill>
            <a:schemeClr val="tx2"/>
          </a:solidFill>
          <a:latin typeface="+mn-lt"/>
          <a:ea typeface="+mn-ea"/>
          <a:cs typeface="+mn-cs"/>
        </a:defRPr>
      </a:lvl4pPr>
      <a:lvl5pPr marL="20574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"/>
        <a:defRPr kumimoji="0" sz="1800" kern="1200">
          <a:solidFill>
            <a:schemeClr val="tx2"/>
          </a:solidFill>
          <a:latin typeface="+mn-lt"/>
          <a:ea typeface="+mn-ea"/>
          <a:cs typeface="+mn-cs"/>
        </a:defRPr>
      </a:lvl5pPr>
      <a:lvl6pPr marL="25146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"/>
        <a:defRPr kumimoji="0" sz="1800" kern="1200">
          <a:solidFill>
            <a:schemeClr val="tx2"/>
          </a:solidFill>
          <a:latin typeface="+mn-lt"/>
          <a:ea typeface="+mn-ea"/>
          <a:cs typeface="+mn-cs"/>
        </a:defRPr>
      </a:lvl6pPr>
      <a:lvl7pPr marL="29718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"/>
        <a:defRPr kumimoji="0" sz="1600" kern="1200">
          <a:solidFill>
            <a:schemeClr val="tx2"/>
          </a:solidFill>
          <a:latin typeface="+mn-lt"/>
          <a:ea typeface="+mn-ea"/>
          <a:cs typeface="+mn-cs"/>
        </a:defRPr>
      </a:lvl7pPr>
      <a:lvl8pPr marL="34290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"/>
        <a:defRPr kumimoji="0" sz="1600" kern="1200" baseline="0">
          <a:solidFill>
            <a:schemeClr val="tx2"/>
          </a:solidFill>
          <a:latin typeface="+mn-lt"/>
          <a:ea typeface="+mn-ea"/>
          <a:cs typeface="+mn-cs"/>
        </a:defRPr>
      </a:lvl8pPr>
      <a:lvl9pPr marL="38862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"/>
        <a:defRPr kumimoji="0" sz="1400" kern="1200" baseline="0">
          <a:solidFill>
            <a:schemeClr val="tx2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7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Přímá spojnice 6"/>
          <p:cNvSpPr>
            <a:spLocks noChangeShapeType="1"/>
          </p:cNvSpPr>
          <p:nvPr/>
        </p:nvSpPr>
        <p:spPr bwMode="auto">
          <a:xfrm>
            <a:off x="514350" y="1050898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lang="en-US">
              <a:solidFill>
                <a:prstClr val="black"/>
              </a:solidFill>
            </a:endParaRPr>
          </a:p>
        </p:txBody>
      </p:sp>
      <p:sp>
        <p:nvSpPr>
          <p:cNvPr id="8" name="Zástupný symbol pro text 7"/>
          <p:cNvSpPr>
            <a:spLocks noGrp="1"/>
          </p:cNvSpPr>
          <p:nvPr>
            <p:ph type="body" idx="1"/>
          </p:nvPr>
        </p:nvSpPr>
        <p:spPr>
          <a:xfrm>
            <a:off x="304800" y="1554162"/>
            <a:ext cx="8686800" cy="4525963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  <a:p>
            <a:pPr lvl="1" eaLnBrk="1" latinLnBrk="0" hangingPunct="1"/>
            <a:r>
              <a:rPr kumimoji="0" lang="cs-CZ" smtClean="0"/>
              <a:t>Druhá úroveň</a:t>
            </a:r>
          </a:p>
          <a:p>
            <a:pPr lvl="2" eaLnBrk="1" latinLnBrk="0" hangingPunct="1"/>
            <a:r>
              <a:rPr kumimoji="0" lang="cs-CZ" smtClean="0"/>
              <a:t>Třetí úroveň</a:t>
            </a:r>
          </a:p>
          <a:p>
            <a:pPr lvl="3" eaLnBrk="1" latinLnBrk="0" hangingPunct="1"/>
            <a:r>
              <a:rPr kumimoji="0" lang="cs-CZ" smtClean="0"/>
              <a:t>Čtvrtá úroveň</a:t>
            </a:r>
          </a:p>
          <a:p>
            <a:pPr lvl="4" eaLnBrk="1" latinLnBrk="0" hangingPunct="1"/>
            <a:r>
              <a:rPr kumimoji="0" lang="cs-CZ" smtClean="0"/>
              <a:t>Pátá úroveň</a:t>
            </a:r>
            <a:endParaRPr kumimoji="0" lang="en-US"/>
          </a:p>
        </p:txBody>
      </p:sp>
      <p:sp>
        <p:nvSpPr>
          <p:cNvPr id="11" name="Zástupný symbol pro datum 10"/>
          <p:cNvSpPr>
            <a:spLocks noGrp="1"/>
          </p:cNvSpPr>
          <p:nvPr>
            <p:ph type="dt" sz="half" idx="2"/>
          </p:nvPr>
        </p:nvSpPr>
        <p:spPr>
          <a:xfrm>
            <a:off x="6477000" y="76200"/>
            <a:ext cx="2514600" cy="288925"/>
          </a:xfrm>
          <a:prstGeom prst="rect">
            <a:avLst/>
          </a:prstGeom>
        </p:spPr>
        <p:txBody>
          <a:bodyPr vert="horz"/>
          <a:lstStyle>
            <a:lvl1pPr algn="l" eaLnBrk="1" latinLnBrk="0" hangingPunct="1">
              <a:defRPr kumimoji="0" sz="1200">
                <a:solidFill>
                  <a:schemeClr val="accent1">
                    <a:shade val="75000"/>
                  </a:schemeClr>
                </a:solidFill>
              </a:defRPr>
            </a:lvl1pPr>
          </a:lstStyle>
          <a:p>
            <a:fld id="{973F26F9-779B-4151-8FF3-071E8728D775}" type="datetimeFigureOut">
              <a:rPr lang="cs-CZ" smtClean="0">
                <a:solidFill>
                  <a:srgbClr val="B83D68">
                    <a:shade val="75000"/>
                  </a:srgbClr>
                </a:solidFill>
              </a:rPr>
              <a:pPr/>
              <a:t>3.6.2012</a:t>
            </a:fld>
            <a:endParaRPr lang="cs-CZ">
              <a:solidFill>
                <a:srgbClr val="B83D68">
                  <a:shade val="75000"/>
                </a:srgbClr>
              </a:solidFill>
            </a:endParaRPr>
          </a:p>
        </p:txBody>
      </p:sp>
      <p:sp>
        <p:nvSpPr>
          <p:cNvPr id="28" name="Zástupný symbol pro zápatí 27"/>
          <p:cNvSpPr>
            <a:spLocks noGrp="1"/>
          </p:cNvSpPr>
          <p:nvPr>
            <p:ph type="ftr" sz="quarter" idx="3"/>
          </p:nvPr>
        </p:nvSpPr>
        <p:spPr>
          <a:xfrm>
            <a:off x="3124200" y="76200"/>
            <a:ext cx="3352800" cy="288925"/>
          </a:xfrm>
          <a:prstGeom prst="rect">
            <a:avLst/>
          </a:prstGeom>
        </p:spPr>
        <p:txBody>
          <a:bodyPr vert="horz"/>
          <a:lstStyle>
            <a:lvl1pPr algn="r" eaLnBrk="1" latinLnBrk="0" hangingPunct="1">
              <a:defRPr kumimoji="0" sz="1200">
                <a:solidFill>
                  <a:schemeClr val="accent1">
                    <a:shade val="75000"/>
                  </a:schemeClr>
                </a:solidFill>
              </a:defRPr>
            </a:lvl1pPr>
          </a:lstStyle>
          <a:p>
            <a:endParaRPr lang="cs-CZ">
              <a:solidFill>
                <a:srgbClr val="B83D68">
                  <a:shade val="75000"/>
                </a:srgbClr>
              </a:solidFill>
            </a:endParaRPr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4"/>
          </p:nvPr>
        </p:nvSpPr>
        <p:spPr>
          <a:xfrm>
            <a:off x="8229600" y="6477000"/>
            <a:ext cx="762000" cy="244475"/>
          </a:xfrm>
          <a:prstGeom prst="rect">
            <a:avLst/>
          </a:prstGeom>
        </p:spPr>
        <p:txBody>
          <a:bodyPr vert="horz"/>
          <a:lstStyle>
            <a:lvl1pPr algn="r" eaLnBrk="1" latinLnBrk="0" hangingPunct="1">
              <a:defRPr kumimoji="0" sz="1200">
                <a:solidFill>
                  <a:schemeClr val="accent1">
                    <a:shade val="75000"/>
                  </a:schemeClr>
                </a:solidFill>
              </a:defRPr>
            </a:lvl1pPr>
          </a:lstStyle>
          <a:p>
            <a:fld id="{F66C6D24-7BCF-49E3-BD28-05809F725491}" type="slidenum">
              <a:rPr lang="cs-CZ" smtClean="0">
                <a:solidFill>
                  <a:srgbClr val="B83D68">
                    <a:shade val="75000"/>
                  </a:srgbClr>
                </a:solidFill>
              </a:rPr>
              <a:pPr/>
              <a:t>‹#›</a:t>
            </a:fld>
            <a:endParaRPr lang="cs-CZ">
              <a:solidFill>
                <a:srgbClr val="B83D68">
                  <a:shade val="75000"/>
                </a:srgbClr>
              </a:solidFill>
            </a:endParaRPr>
          </a:p>
        </p:txBody>
      </p:sp>
      <p:sp>
        <p:nvSpPr>
          <p:cNvPr id="10" name="Zástupný symbol pro nadpis 9"/>
          <p:cNvSpPr>
            <a:spLocks noGrp="1"/>
          </p:cNvSpPr>
          <p:nvPr>
            <p:ph type="title"/>
          </p:nvPr>
        </p:nvSpPr>
        <p:spPr>
          <a:xfrm>
            <a:off x="304800" y="457200"/>
            <a:ext cx="8686800" cy="838200"/>
          </a:xfrm>
          <a:prstGeom prst="rect">
            <a:avLst/>
          </a:prstGeom>
        </p:spPr>
        <p:txBody>
          <a:bodyPr vert="horz" anchor="ctr">
            <a:normAutofit/>
          </a:bodyPr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9" name="Přímá spojnice 8"/>
          <p:cNvSpPr>
            <a:spLocks noChangeShapeType="1"/>
          </p:cNvSpPr>
          <p:nvPr/>
        </p:nvSpPr>
        <p:spPr bwMode="auto">
          <a:xfrm>
            <a:off x="514350" y="1050898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lang="en-US">
              <a:solidFill>
                <a:prstClr val="black"/>
              </a:solidFill>
            </a:endParaRPr>
          </a:p>
        </p:txBody>
      </p:sp>
      <p:sp>
        <p:nvSpPr>
          <p:cNvPr id="12" name="Přímá spojnice 11"/>
          <p:cNvSpPr>
            <a:spLocks noChangeShapeType="1"/>
          </p:cNvSpPr>
          <p:nvPr/>
        </p:nvSpPr>
        <p:spPr bwMode="auto">
          <a:xfrm>
            <a:off x="514350" y="1057986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94826298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33" r:id="rId1"/>
    <p:sldLayoutId id="2147483734" r:id="rId2"/>
    <p:sldLayoutId id="2147483735" r:id="rId3"/>
    <p:sldLayoutId id="2147483736" r:id="rId4"/>
    <p:sldLayoutId id="2147483737" r:id="rId5"/>
    <p:sldLayoutId id="2147483738" r:id="rId6"/>
    <p:sldLayoutId id="2147483739" r:id="rId7"/>
    <p:sldLayoutId id="2147483740" r:id="rId8"/>
    <p:sldLayoutId id="2147483741" r:id="rId9"/>
    <p:sldLayoutId id="2147483742" r:id="rId10"/>
    <p:sldLayoutId id="2147483743" r:id="rId11"/>
  </p:sldLayoutIdLst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  <p:txStyles>
    <p:titleStyle>
      <a:lvl1pPr algn="l" rtl="0" eaLnBrk="1" latinLnBrk="0" hangingPunct="1">
        <a:spcBef>
          <a:spcPct val="0"/>
        </a:spcBef>
        <a:buNone/>
        <a:defRPr kumimoji="0" sz="3600" kern="1200" cap="all" baseline="0">
          <a:solidFill>
            <a:schemeClr val="tx2"/>
          </a:solidFill>
          <a:effectLst>
            <a:reflection blurRad="12700" stA="48000" endA="300" endPos="55000" dir="5400000" sy="-90000" algn="bl" rotWithShape="0"/>
          </a:effectLst>
          <a:latin typeface="+mj-lt"/>
          <a:ea typeface="+mj-ea"/>
          <a:cs typeface="+mj-cs"/>
        </a:defRPr>
      </a:lvl1pPr>
    </p:titleStyle>
    <p:bodyStyle>
      <a:lvl1pPr marL="342900" indent="-342900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"/>
        <a:defRPr kumimoji="0" sz="3200" kern="1200">
          <a:solidFill>
            <a:schemeClr val="tx2"/>
          </a:solidFill>
          <a:latin typeface="+mn-lt"/>
          <a:ea typeface="+mn-ea"/>
          <a:cs typeface="+mn-cs"/>
        </a:defRPr>
      </a:lvl1pPr>
      <a:lvl2pPr marL="742950" indent="-285750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"/>
        <a:defRPr kumimoji="0" sz="2800" kern="1200">
          <a:solidFill>
            <a:schemeClr val="tx2"/>
          </a:solidFill>
          <a:latin typeface="+mn-lt"/>
          <a:ea typeface="+mn-ea"/>
          <a:cs typeface="+mn-cs"/>
        </a:defRPr>
      </a:lvl2pPr>
      <a:lvl3pPr marL="1143000" indent="-228600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"/>
        <a:defRPr kumimoji="0" sz="2400" kern="1200">
          <a:solidFill>
            <a:schemeClr val="tx2"/>
          </a:solidFill>
          <a:latin typeface="+mn-lt"/>
          <a:ea typeface="+mn-ea"/>
          <a:cs typeface="+mn-cs"/>
        </a:defRPr>
      </a:lvl3pPr>
      <a:lvl4pPr marL="1600200" indent="-228600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"/>
        <a:defRPr kumimoji="0" sz="2000" kern="1200">
          <a:solidFill>
            <a:schemeClr val="tx2"/>
          </a:solidFill>
          <a:latin typeface="+mn-lt"/>
          <a:ea typeface="+mn-ea"/>
          <a:cs typeface="+mn-cs"/>
        </a:defRPr>
      </a:lvl4pPr>
      <a:lvl5pPr marL="20574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"/>
        <a:defRPr kumimoji="0" sz="1800" kern="1200">
          <a:solidFill>
            <a:schemeClr val="tx2"/>
          </a:solidFill>
          <a:latin typeface="+mn-lt"/>
          <a:ea typeface="+mn-ea"/>
          <a:cs typeface="+mn-cs"/>
        </a:defRPr>
      </a:lvl5pPr>
      <a:lvl6pPr marL="25146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"/>
        <a:defRPr kumimoji="0" sz="1800" kern="1200">
          <a:solidFill>
            <a:schemeClr val="tx2"/>
          </a:solidFill>
          <a:latin typeface="+mn-lt"/>
          <a:ea typeface="+mn-ea"/>
          <a:cs typeface="+mn-cs"/>
        </a:defRPr>
      </a:lvl6pPr>
      <a:lvl7pPr marL="29718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"/>
        <a:defRPr kumimoji="0" sz="1600" kern="1200">
          <a:solidFill>
            <a:schemeClr val="tx2"/>
          </a:solidFill>
          <a:latin typeface="+mn-lt"/>
          <a:ea typeface="+mn-ea"/>
          <a:cs typeface="+mn-cs"/>
        </a:defRPr>
      </a:lvl7pPr>
      <a:lvl8pPr marL="34290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"/>
        <a:defRPr kumimoji="0" sz="1600" kern="1200" baseline="0">
          <a:solidFill>
            <a:schemeClr val="tx2"/>
          </a:solidFill>
          <a:latin typeface="+mn-lt"/>
          <a:ea typeface="+mn-ea"/>
          <a:cs typeface="+mn-cs"/>
        </a:defRPr>
      </a:lvl8pPr>
      <a:lvl9pPr marL="38862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"/>
        <a:defRPr kumimoji="0" sz="1400" kern="1200" baseline="0">
          <a:solidFill>
            <a:schemeClr val="tx2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8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Přímá spojnice 6"/>
          <p:cNvSpPr>
            <a:spLocks noChangeShapeType="1"/>
          </p:cNvSpPr>
          <p:nvPr/>
        </p:nvSpPr>
        <p:spPr bwMode="auto">
          <a:xfrm>
            <a:off x="514350" y="1050898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lang="en-US">
              <a:solidFill>
                <a:prstClr val="black"/>
              </a:solidFill>
            </a:endParaRPr>
          </a:p>
        </p:txBody>
      </p:sp>
      <p:sp>
        <p:nvSpPr>
          <p:cNvPr id="8" name="Zástupný symbol pro text 7"/>
          <p:cNvSpPr>
            <a:spLocks noGrp="1"/>
          </p:cNvSpPr>
          <p:nvPr>
            <p:ph type="body" idx="1"/>
          </p:nvPr>
        </p:nvSpPr>
        <p:spPr>
          <a:xfrm>
            <a:off x="304800" y="1554162"/>
            <a:ext cx="8686800" cy="4525963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  <a:p>
            <a:pPr lvl="1" eaLnBrk="1" latinLnBrk="0" hangingPunct="1"/>
            <a:r>
              <a:rPr kumimoji="0" lang="cs-CZ" smtClean="0"/>
              <a:t>Druhá úroveň</a:t>
            </a:r>
          </a:p>
          <a:p>
            <a:pPr lvl="2" eaLnBrk="1" latinLnBrk="0" hangingPunct="1"/>
            <a:r>
              <a:rPr kumimoji="0" lang="cs-CZ" smtClean="0"/>
              <a:t>Třetí úroveň</a:t>
            </a:r>
          </a:p>
          <a:p>
            <a:pPr lvl="3" eaLnBrk="1" latinLnBrk="0" hangingPunct="1"/>
            <a:r>
              <a:rPr kumimoji="0" lang="cs-CZ" smtClean="0"/>
              <a:t>Čtvrtá úroveň</a:t>
            </a:r>
          </a:p>
          <a:p>
            <a:pPr lvl="4" eaLnBrk="1" latinLnBrk="0" hangingPunct="1"/>
            <a:r>
              <a:rPr kumimoji="0" lang="cs-CZ" smtClean="0"/>
              <a:t>Pátá úroveň</a:t>
            </a:r>
            <a:endParaRPr kumimoji="0" lang="en-US"/>
          </a:p>
        </p:txBody>
      </p:sp>
      <p:sp>
        <p:nvSpPr>
          <p:cNvPr id="11" name="Zástupný symbol pro datum 10"/>
          <p:cNvSpPr>
            <a:spLocks noGrp="1"/>
          </p:cNvSpPr>
          <p:nvPr>
            <p:ph type="dt" sz="half" idx="2"/>
          </p:nvPr>
        </p:nvSpPr>
        <p:spPr>
          <a:xfrm>
            <a:off x="6477000" y="76200"/>
            <a:ext cx="2514600" cy="288925"/>
          </a:xfrm>
          <a:prstGeom prst="rect">
            <a:avLst/>
          </a:prstGeom>
        </p:spPr>
        <p:txBody>
          <a:bodyPr vert="horz"/>
          <a:lstStyle>
            <a:lvl1pPr algn="l" eaLnBrk="1" latinLnBrk="0" hangingPunct="1">
              <a:defRPr kumimoji="0" sz="1200">
                <a:solidFill>
                  <a:schemeClr val="accent1">
                    <a:shade val="75000"/>
                  </a:schemeClr>
                </a:solidFill>
              </a:defRPr>
            </a:lvl1pPr>
          </a:lstStyle>
          <a:p>
            <a:fld id="{973F26F9-779B-4151-8FF3-071E8728D775}" type="datetimeFigureOut">
              <a:rPr lang="cs-CZ" smtClean="0">
                <a:solidFill>
                  <a:srgbClr val="B83D68">
                    <a:shade val="75000"/>
                  </a:srgbClr>
                </a:solidFill>
              </a:rPr>
              <a:pPr/>
              <a:t>3.6.2012</a:t>
            </a:fld>
            <a:endParaRPr lang="cs-CZ">
              <a:solidFill>
                <a:srgbClr val="B83D68">
                  <a:shade val="75000"/>
                </a:srgbClr>
              </a:solidFill>
            </a:endParaRPr>
          </a:p>
        </p:txBody>
      </p:sp>
      <p:sp>
        <p:nvSpPr>
          <p:cNvPr id="28" name="Zástupný symbol pro zápatí 27"/>
          <p:cNvSpPr>
            <a:spLocks noGrp="1"/>
          </p:cNvSpPr>
          <p:nvPr>
            <p:ph type="ftr" sz="quarter" idx="3"/>
          </p:nvPr>
        </p:nvSpPr>
        <p:spPr>
          <a:xfrm>
            <a:off x="3124200" y="76200"/>
            <a:ext cx="3352800" cy="288925"/>
          </a:xfrm>
          <a:prstGeom prst="rect">
            <a:avLst/>
          </a:prstGeom>
        </p:spPr>
        <p:txBody>
          <a:bodyPr vert="horz"/>
          <a:lstStyle>
            <a:lvl1pPr algn="r" eaLnBrk="1" latinLnBrk="0" hangingPunct="1">
              <a:defRPr kumimoji="0" sz="1200">
                <a:solidFill>
                  <a:schemeClr val="accent1">
                    <a:shade val="75000"/>
                  </a:schemeClr>
                </a:solidFill>
              </a:defRPr>
            </a:lvl1pPr>
          </a:lstStyle>
          <a:p>
            <a:endParaRPr lang="cs-CZ">
              <a:solidFill>
                <a:srgbClr val="B83D68">
                  <a:shade val="75000"/>
                </a:srgbClr>
              </a:solidFill>
            </a:endParaRPr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4"/>
          </p:nvPr>
        </p:nvSpPr>
        <p:spPr>
          <a:xfrm>
            <a:off x="8229600" y="6477000"/>
            <a:ext cx="762000" cy="244475"/>
          </a:xfrm>
          <a:prstGeom prst="rect">
            <a:avLst/>
          </a:prstGeom>
        </p:spPr>
        <p:txBody>
          <a:bodyPr vert="horz"/>
          <a:lstStyle>
            <a:lvl1pPr algn="r" eaLnBrk="1" latinLnBrk="0" hangingPunct="1">
              <a:defRPr kumimoji="0" sz="1200">
                <a:solidFill>
                  <a:schemeClr val="accent1">
                    <a:shade val="75000"/>
                  </a:schemeClr>
                </a:solidFill>
              </a:defRPr>
            </a:lvl1pPr>
          </a:lstStyle>
          <a:p>
            <a:fld id="{F66C6D24-7BCF-49E3-BD28-05809F725491}" type="slidenum">
              <a:rPr lang="cs-CZ" smtClean="0">
                <a:solidFill>
                  <a:srgbClr val="B83D68">
                    <a:shade val="75000"/>
                  </a:srgbClr>
                </a:solidFill>
              </a:rPr>
              <a:pPr/>
              <a:t>‹#›</a:t>
            </a:fld>
            <a:endParaRPr lang="cs-CZ">
              <a:solidFill>
                <a:srgbClr val="B83D68">
                  <a:shade val="75000"/>
                </a:srgbClr>
              </a:solidFill>
            </a:endParaRPr>
          </a:p>
        </p:txBody>
      </p:sp>
      <p:sp>
        <p:nvSpPr>
          <p:cNvPr id="10" name="Zástupný symbol pro nadpis 9"/>
          <p:cNvSpPr>
            <a:spLocks noGrp="1"/>
          </p:cNvSpPr>
          <p:nvPr>
            <p:ph type="title"/>
          </p:nvPr>
        </p:nvSpPr>
        <p:spPr>
          <a:xfrm>
            <a:off x="304800" y="457200"/>
            <a:ext cx="8686800" cy="838200"/>
          </a:xfrm>
          <a:prstGeom prst="rect">
            <a:avLst/>
          </a:prstGeom>
        </p:spPr>
        <p:txBody>
          <a:bodyPr vert="horz" anchor="ctr">
            <a:normAutofit/>
          </a:bodyPr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9" name="Přímá spojnice 8"/>
          <p:cNvSpPr>
            <a:spLocks noChangeShapeType="1"/>
          </p:cNvSpPr>
          <p:nvPr/>
        </p:nvSpPr>
        <p:spPr bwMode="auto">
          <a:xfrm>
            <a:off x="514350" y="1050898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lang="en-US">
              <a:solidFill>
                <a:prstClr val="black"/>
              </a:solidFill>
            </a:endParaRPr>
          </a:p>
        </p:txBody>
      </p:sp>
      <p:sp>
        <p:nvSpPr>
          <p:cNvPr id="12" name="Přímá spojnice 11"/>
          <p:cNvSpPr>
            <a:spLocks noChangeShapeType="1"/>
          </p:cNvSpPr>
          <p:nvPr/>
        </p:nvSpPr>
        <p:spPr bwMode="auto">
          <a:xfrm>
            <a:off x="514350" y="1057986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71333556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45" r:id="rId1"/>
    <p:sldLayoutId id="2147483746" r:id="rId2"/>
    <p:sldLayoutId id="2147483747" r:id="rId3"/>
    <p:sldLayoutId id="2147483748" r:id="rId4"/>
    <p:sldLayoutId id="2147483749" r:id="rId5"/>
    <p:sldLayoutId id="2147483750" r:id="rId6"/>
    <p:sldLayoutId id="2147483751" r:id="rId7"/>
    <p:sldLayoutId id="2147483752" r:id="rId8"/>
    <p:sldLayoutId id="2147483753" r:id="rId9"/>
    <p:sldLayoutId id="2147483754" r:id="rId10"/>
    <p:sldLayoutId id="2147483755" r:id="rId11"/>
  </p:sldLayoutIdLst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  <p:txStyles>
    <p:titleStyle>
      <a:lvl1pPr algn="l" rtl="0" eaLnBrk="1" latinLnBrk="0" hangingPunct="1">
        <a:spcBef>
          <a:spcPct val="0"/>
        </a:spcBef>
        <a:buNone/>
        <a:defRPr kumimoji="0" sz="3600" kern="1200" cap="all" baseline="0">
          <a:solidFill>
            <a:schemeClr val="tx2"/>
          </a:solidFill>
          <a:effectLst>
            <a:reflection blurRad="12700" stA="48000" endA="300" endPos="55000" dir="5400000" sy="-90000" algn="bl" rotWithShape="0"/>
          </a:effectLst>
          <a:latin typeface="+mj-lt"/>
          <a:ea typeface="+mj-ea"/>
          <a:cs typeface="+mj-cs"/>
        </a:defRPr>
      </a:lvl1pPr>
    </p:titleStyle>
    <p:bodyStyle>
      <a:lvl1pPr marL="342900" indent="-342900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"/>
        <a:defRPr kumimoji="0" sz="3200" kern="1200">
          <a:solidFill>
            <a:schemeClr val="tx2"/>
          </a:solidFill>
          <a:latin typeface="+mn-lt"/>
          <a:ea typeface="+mn-ea"/>
          <a:cs typeface="+mn-cs"/>
        </a:defRPr>
      </a:lvl1pPr>
      <a:lvl2pPr marL="742950" indent="-285750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"/>
        <a:defRPr kumimoji="0" sz="2800" kern="1200">
          <a:solidFill>
            <a:schemeClr val="tx2"/>
          </a:solidFill>
          <a:latin typeface="+mn-lt"/>
          <a:ea typeface="+mn-ea"/>
          <a:cs typeface="+mn-cs"/>
        </a:defRPr>
      </a:lvl2pPr>
      <a:lvl3pPr marL="1143000" indent="-228600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"/>
        <a:defRPr kumimoji="0" sz="2400" kern="1200">
          <a:solidFill>
            <a:schemeClr val="tx2"/>
          </a:solidFill>
          <a:latin typeface="+mn-lt"/>
          <a:ea typeface="+mn-ea"/>
          <a:cs typeface="+mn-cs"/>
        </a:defRPr>
      </a:lvl3pPr>
      <a:lvl4pPr marL="1600200" indent="-228600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"/>
        <a:defRPr kumimoji="0" sz="2000" kern="1200">
          <a:solidFill>
            <a:schemeClr val="tx2"/>
          </a:solidFill>
          <a:latin typeface="+mn-lt"/>
          <a:ea typeface="+mn-ea"/>
          <a:cs typeface="+mn-cs"/>
        </a:defRPr>
      </a:lvl4pPr>
      <a:lvl5pPr marL="20574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"/>
        <a:defRPr kumimoji="0" sz="1800" kern="1200">
          <a:solidFill>
            <a:schemeClr val="tx2"/>
          </a:solidFill>
          <a:latin typeface="+mn-lt"/>
          <a:ea typeface="+mn-ea"/>
          <a:cs typeface="+mn-cs"/>
        </a:defRPr>
      </a:lvl5pPr>
      <a:lvl6pPr marL="25146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"/>
        <a:defRPr kumimoji="0" sz="1800" kern="1200">
          <a:solidFill>
            <a:schemeClr val="tx2"/>
          </a:solidFill>
          <a:latin typeface="+mn-lt"/>
          <a:ea typeface="+mn-ea"/>
          <a:cs typeface="+mn-cs"/>
        </a:defRPr>
      </a:lvl6pPr>
      <a:lvl7pPr marL="29718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"/>
        <a:defRPr kumimoji="0" sz="1600" kern="1200">
          <a:solidFill>
            <a:schemeClr val="tx2"/>
          </a:solidFill>
          <a:latin typeface="+mn-lt"/>
          <a:ea typeface="+mn-ea"/>
          <a:cs typeface="+mn-cs"/>
        </a:defRPr>
      </a:lvl7pPr>
      <a:lvl8pPr marL="34290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"/>
        <a:defRPr kumimoji="0" sz="1600" kern="1200" baseline="0">
          <a:solidFill>
            <a:schemeClr val="tx2"/>
          </a:solidFill>
          <a:latin typeface="+mn-lt"/>
          <a:ea typeface="+mn-ea"/>
          <a:cs typeface="+mn-cs"/>
        </a:defRPr>
      </a:lvl8pPr>
      <a:lvl9pPr marL="38862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"/>
        <a:defRPr kumimoji="0" sz="1400" kern="1200" baseline="0">
          <a:solidFill>
            <a:schemeClr val="tx2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9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Přímá spojnice 6"/>
          <p:cNvSpPr>
            <a:spLocks noChangeShapeType="1"/>
          </p:cNvSpPr>
          <p:nvPr/>
        </p:nvSpPr>
        <p:spPr bwMode="auto">
          <a:xfrm>
            <a:off x="514350" y="1050898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lang="en-US">
              <a:solidFill>
                <a:prstClr val="black"/>
              </a:solidFill>
            </a:endParaRPr>
          </a:p>
        </p:txBody>
      </p:sp>
      <p:sp>
        <p:nvSpPr>
          <p:cNvPr id="8" name="Zástupný symbol pro text 7"/>
          <p:cNvSpPr>
            <a:spLocks noGrp="1"/>
          </p:cNvSpPr>
          <p:nvPr>
            <p:ph type="body" idx="1"/>
          </p:nvPr>
        </p:nvSpPr>
        <p:spPr>
          <a:xfrm>
            <a:off x="304800" y="1554162"/>
            <a:ext cx="8686800" cy="4525963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  <a:p>
            <a:pPr lvl="1" eaLnBrk="1" latinLnBrk="0" hangingPunct="1"/>
            <a:r>
              <a:rPr kumimoji="0" lang="cs-CZ" smtClean="0"/>
              <a:t>Druhá úroveň</a:t>
            </a:r>
          </a:p>
          <a:p>
            <a:pPr lvl="2" eaLnBrk="1" latinLnBrk="0" hangingPunct="1"/>
            <a:r>
              <a:rPr kumimoji="0" lang="cs-CZ" smtClean="0"/>
              <a:t>Třetí úroveň</a:t>
            </a:r>
          </a:p>
          <a:p>
            <a:pPr lvl="3" eaLnBrk="1" latinLnBrk="0" hangingPunct="1"/>
            <a:r>
              <a:rPr kumimoji="0" lang="cs-CZ" smtClean="0"/>
              <a:t>Čtvrtá úroveň</a:t>
            </a:r>
          </a:p>
          <a:p>
            <a:pPr lvl="4" eaLnBrk="1" latinLnBrk="0" hangingPunct="1"/>
            <a:r>
              <a:rPr kumimoji="0" lang="cs-CZ" smtClean="0"/>
              <a:t>Pátá úroveň</a:t>
            </a:r>
            <a:endParaRPr kumimoji="0" lang="en-US"/>
          </a:p>
        </p:txBody>
      </p:sp>
      <p:sp>
        <p:nvSpPr>
          <p:cNvPr id="11" name="Zástupný symbol pro datum 10"/>
          <p:cNvSpPr>
            <a:spLocks noGrp="1"/>
          </p:cNvSpPr>
          <p:nvPr>
            <p:ph type="dt" sz="half" idx="2"/>
          </p:nvPr>
        </p:nvSpPr>
        <p:spPr>
          <a:xfrm>
            <a:off x="6477000" y="76200"/>
            <a:ext cx="2514600" cy="288925"/>
          </a:xfrm>
          <a:prstGeom prst="rect">
            <a:avLst/>
          </a:prstGeom>
        </p:spPr>
        <p:txBody>
          <a:bodyPr vert="horz"/>
          <a:lstStyle>
            <a:lvl1pPr algn="l" eaLnBrk="1" latinLnBrk="0" hangingPunct="1">
              <a:defRPr kumimoji="0" sz="1200">
                <a:solidFill>
                  <a:schemeClr val="accent1">
                    <a:shade val="75000"/>
                  </a:schemeClr>
                </a:solidFill>
              </a:defRPr>
            </a:lvl1pPr>
          </a:lstStyle>
          <a:p>
            <a:fld id="{973F26F9-779B-4151-8FF3-071E8728D775}" type="datetimeFigureOut">
              <a:rPr lang="cs-CZ" smtClean="0">
                <a:solidFill>
                  <a:srgbClr val="B83D68">
                    <a:shade val="75000"/>
                  </a:srgbClr>
                </a:solidFill>
              </a:rPr>
              <a:pPr/>
              <a:t>3.6.2012</a:t>
            </a:fld>
            <a:endParaRPr lang="cs-CZ">
              <a:solidFill>
                <a:srgbClr val="B83D68">
                  <a:shade val="75000"/>
                </a:srgbClr>
              </a:solidFill>
            </a:endParaRPr>
          </a:p>
        </p:txBody>
      </p:sp>
      <p:sp>
        <p:nvSpPr>
          <p:cNvPr id="28" name="Zástupný symbol pro zápatí 27"/>
          <p:cNvSpPr>
            <a:spLocks noGrp="1"/>
          </p:cNvSpPr>
          <p:nvPr>
            <p:ph type="ftr" sz="quarter" idx="3"/>
          </p:nvPr>
        </p:nvSpPr>
        <p:spPr>
          <a:xfrm>
            <a:off x="3124200" y="76200"/>
            <a:ext cx="3352800" cy="288925"/>
          </a:xfrm>
          <a:prstGeom prst="rect">
            <a:avLst/>
          </a:prstGeom>
        </p:spPr>
        <p:txBody>
          <a:bodyPr vert="horz"/>
          <a:lstStyle>
            <a:lvl1pPr algn="r" eaLnBrk="1" latinLnBrk="0" hangingPunct="1">
              <a:defRPr kumimoji="0" sz="1200">
                <a:solidFill>
                  <a:schemeClr val="accent1">
                    <a:shade val="75000"/>
                  </a:schemeClr>
                </a:solidFill>
              </a:defRPr>
            </a:lvl1pPr>
          </a:lstStyle>
          <a:p>
            <a:endParaRPr lang="cs-CZ">
              <a:solidFill>
                <a:srgbClr val="B83D68">
                  <a:shade val="75000"/>
                </a:srgbClr>
              </a:solidFill>
            </a:endParaRPr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4"/>
          </p:nvPr>
        </p:nvSpPr>
        <p:spPr>
          <a:xfrm>
            <a:off x="8229600" y="6477000"/>
            <a:ext cx="762000" cy="244475"/>
          </a:xfrm>
          <a:prstGeom prst="rect">
            <a:avLst/>
          </a:prstGeom>
        </p:spPr>
        <p:txBody>
          <a:bodyPr vert="horz"/>
          <a:lstStyle>
            <a:lvl1pPr algn="r" eaLnBrk="1" latinLnBrk="0" hangingPunct="1">
              <a:defRPr kumimoji="0" sz="1200">
                <a:solidFill>
                  <a:schemeClr val="accent1">
                    <a:shade val="75000"/>
                  </a:schemeClr>
                </a:solidFill>
              </a:defRPr>
            </a:lvl1pPr>
          </a:lstStyle>
          <a:p>
            <a:fld id="{F66C6D24-7BCF-49E3-BD28-05809F725491}" type="slidenum">
              <a:rPr lang="cs-CZ" smtClean="0">
                <a:solidFill>
                  <a:srgbClr val="B83D68">
                    <a:shade val="75000"/>
                  </a:srgbClr>
                </a:solidFill>
              </a:rPr>
              <a:pPr/>
              <a:t>‹#›</a:t>
            </a:fld>
            <a:endParaRPr lang="cs-CZ">
              <a:solidFill>
                <a:srgbClr val="B83D68">
                  <a:shade val="75000"/>
                </a:srgbClr>
              </a:solidFill>
            </a:endParaRPr>
          </a:p>
        </p:txBody>
      </p:sp>
      <p:sp>
        <p:nvSpPr>
          <p:cNvPr id="10" name="Zástupný symbol pro nadpis 9"/>
          <p:cNvSpPr>
            <a:spLocks noGrp="1"/>
          </p:cNvSpPr>
          <p:nvPr>
            <p:ph type="title"/>
          </p:nvPr>
        </p:nvSpPr>
        <p:spPr>
          <a:xfrm>
            <a:off x="304800" y="457200"/>
            <a:ext cx="8686800" cy="838200"/>
          </a:xfrm>
          <a:prstGeom prst="rect">
            <a:avLst/>
          </a:prstGeom>
        </p:spPr>
        <p:txBody>
          <a:bodyPr vert="horz" anchor="ctr">
            <a:normAutofit/>
          </a:bodyPr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9" name="Přímá spojnice 8"/>
          <p:cNvSpPr>
            <a:spLocks noChangeShapeType="1"/>
          </p:cNvSpPr>
          <p:nvPr/>
        </p:nvSpPr>
        <p:spPr bwMode="auto">
          <a:xfrm>
            <a:off x="514350" y="1050898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lang="en-US">
              <a:solidFill>
                <a:prstClr val="black"/>
              </a:solidFill>
            </a:endParaRPr>
          </a:p>
        </p:txBody>
      </p:sp>
      <p:sp>
        <p:nvSpPr>
          <p:cNvPr id="12" name="Přímá spojnice 11"/>
          <p:cNvSpPr>
            <a:spLocks noChangeShapeType="1"/>
          </p:cNvSpPr>
          <p:nvPr/>
        </p:nvSpPr>
        <p:spPr bwMode="auto">
          <a:xfrm>
            <a:off x="514350" y="1057986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93700494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57" r:id="rId1"/>
    <p:sldLayoutId id="2147483758" r:id="rId2"/>
    <p:sldLayoutId id="2147483759" r:id="rId3"/>
    <p:sldLayoutId id="2147483760" r:id="rId4"/>
    <p:sldLayoutId id="2147483761" r:id="rId5"/>
    <p:sldLayoutId id="2147483762" r:id="rId6"/>
    <p:sldLayoutId id="2147483763" r:id="rId7"/>
    <p:sldLayoutId id="2147483764" r:id="rId8"/>
    <p:sldLayoutId id="2147483765" r:id="rId9"/>
    <p:sldLayoutId id="2147483766" r:id="rId10"/>
    <p:sldLayoutId id="2147483767" r:id="rId11"/>
  </p:sldLayoutIdLst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  <p:txStyles>
    <p:titleStyle>
      <a:lvl1pPr algn="l" rtl="0" eaLnBrk="1" latinLnBrk="0" hangingPunct="1">
        <a:spcBef>
          <a:spcPct val="0"/>
        </a:spcBef>
        <a:buNone/>
        <a:defRPr kumimoji="0" sz="3600" kern="1200" cap="all" baseline="0">
          <a:solidFill>
            <a:schemeClr val="tx2"/>
          </a:solidFill>
          <a:effectLst>
            <a:reflection blurRad="12700" stA="48000" endA="300" endPos="55000" dir="5400000" sy="-90000" algn="bl" rotWithShape="0"/>
          </a:effectLst>
          <a:latin typeface="+mj-lt"/>
          <a:ea typeface="+mj-ea"/>
          <a:cs typeface="+mj-cs"/>
        </a:defRPr>
      </a:lvl1pPr>
    </p:titleStyle>
    <p:bodyStyle>
      <a:lvl1pPr marL="342900" indent="-342900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"/>
        <a:defRPr kumimoji="0" sz="3200" kern="1200">
          <a:solidFill>
            <a:schemeClr val="tx2"/>
          </a:solidFill>
          <a:latin typeface="+mn-lt"/>
          <a:ea typeface="+mn-ea"/>
          <a:cs typeface="+mn-cs"/>
        </a:defRPr>
      </a:lvl1pPr>
      <a:lvl2pPr marL="742950" indent="-285750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"/>
        <a:defRPr kumimoji="0" sz="2800" kern="1200">
          <a:solidFill>
            <a:schemeClr val="tx2"/>
          </a:solidFill>
          <a:latin typeface="+mn-lt"/>
          <a:ea typeface="+mn-ea"/>
          <a:cs typeface="+mn-cs"/>
        </a:defRPr>
      </a:lvl2pPr>
      <a:lvl3pPr marL="1143000" indent="-228600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"/>
        <a:defRPr kumimoji="0" sz="2400" kern="1200">
          <a:solidFill>
            <a:schemeClr val="tx2"/>
          </a:solidFill>
          <a:latin typeface="+mn-lt"/>
          <a:ea typeface="+mn-ea"/>
          <a:cs typeface="+mn-cs"/>
        </a:defRPr>
      </a:lvl3pPr>
      <a:lvl4pPr marL="1600200" indent="-228600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"/>
        <a:defRPr kumimoji="0" sz="2000" kern="1200">
          <a:solidFill>
            <a:schemeClr val="tx2"/>
          </a:solidFill>
          <a:latin typeface="+mn-lt"/>
          <a:ea typeface="+mn-ea"/>
          <a:cs typeface="+mn-cs"/>
        </a:defRPr>
      </a:lvl4pPr>
      <a:lvl5pPr marL="20574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"/>
        <a:defRPr kumimoji="0" sz="1800" kern="1200">
          <a:solidFill>
            <a:schemeClr val="tx2"/>
          </a:solidFill>
          <a:latin typeface="+mn-lt"/>
          <a:ea typeface="+mn-ea"/>
          <a:cs typeface="+mn-cs"/>
        </a:defRPr>
      </a:lvl5pPr>
      <a:lvl6pPr marL="25146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"/>
        <a:defRPr kumimoji="0" sz="1800" kern="1200">
          <a:solidFill>
            <a:schemeClr val="tx2"/>
          </a:solidFill>
          <a:latin typeface="+mn-lt"/>
          <a:ea typeface="+mn-ea"/>
          <a:cs typeface="+mn-cs"/>
        </a:defRPr>
      </a:lvl6pPr>
      <a:lvl7pPr marL="29718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"/>
        <a:defRPr kumimoji="0" sz="1600" kern="1200">
          <a:solidFill>
            <a:schemeClr val="tx2"/>
          </a:solidFill>
          <a:latin typeface="+mn-lt"/>
          <a:ea typeface="+mn-ea"/>
          <a:cs typeface="+mn-cs"/>
        </a:defRPr>
      </a:lvl7pPr>
      <a:lvl8pPr marL="34290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"/>
        <a:defRPr kumimoji="0" sz="1600" kern="1200" baseline="0">
          <a:solidFill>
            <a:schemeClr val="tx2"/>
          </a:solidFill>
          <a:latin typeface="+mn-lt"/>
          <a:ea typeface="+mn-ea"/>
          <a:cs typeface="+mn-cs"/>
        </a:defRPr>
      </a:lvl8pPr>
      <a:lvl9pPr marL="38862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"/>
        <a:defRPr kumimoji="0" sz="1400" kern="1200" baseline="0">
          <a:solidFill>
            <a:schemeClr val="tx2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10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Přímá spojnice 6"/>
          <p:cNvSpPr>
            <a:spLocks noChangeShapeType="1"/>
          </p:cNvSpPr>
          <p:nvPr/>
        </p:nvSpPr>
        <p:spPr bwMode="auto">
          <a:xfrm>
            <a:off x="514350" y="1050898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lang="en-US">
              <a:solidFill>
                <a:prstClr val="black"/>
              </a:solidFill>
            </a:endParaRPr>
          </a:p>
        </p:txBody>
      </p:sp>
      <p:sp>
        <p:nvSpPr>
          <p:cNvPr id="8" name="Zástupný symbol pro text 7"/>
          <p:cNvSpPr>
            <a:spLocks noGrp="1"/>
          </p:cNvSpPr>
          <p:nvPr>
            <p:ph type="body" idx="1"/>
          </p:nvPr>
        </p:nvSpPr>
        <p:spPr>
          <a:xfrm>
            <a:off x="304800" y="1554162"/>
            <a:ext cx="8686800" cy="4525963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  <a:p>
            <a:pPr lvl="1" eaLnBrk="1" latinLnBrk="0" hangingPunct="1"/>
            <a:r>
              <a:rPr kumimoji="0" lang="cs-CZ" smtClean="0"/>
              <a:t>Druhá úroveň</a:t>
            </a:r>
          </a:p>
          <a:p>
            <a:pPr lvl="2" eaLnBrk="1" latinLnBrk="0" hangingPunct="1"/>
            <a:r>
              <a:rPr kumimoji="0" lang="cs-CZ" smtClean="0"/>
              <a:t>Třetí úroveň</a:t>
            </a:r>
          </a:p>
          <a:p>
            <a:pPr lvl="3" eaLnBrk="1" latinLnBrk="0" hangingPunct="1"/>
            <a:r>
              <a:rPr kumimoji="0" lang="cs-CZ" smtClean="0"/>
              <a:t>Čtvrtá úroveň</a:t>
            </a:r>
          </a:p>
          <a:p>
            <a:pPr lvl="4" eaLnBrk="1" latinLnBrk="0" hangingPunct="1"/>
            <a:r>
              <a:rPr kumimoji="0" lang="cs-CZ" smtClean="0"/>
              <a:t>Pátá úroveň</a:t>
            </a:r>
            <a:endParaRPr kumimoji="0" lang="en-US"/>
          </a:p>
        </p:txBody>
      </p:sp>
      <p:sp>
        <p:nvSpPr>
          <p:cNvPr id="11" name="Zástupný symbol pro datum 10"/>
          <p:cNvSpPr>
            <a:spLocks noGrp="1"/>
          </p:cNvSpPr>
          <p:nvPr>
            <p:ph type="dt" sz="half" idx="2"/>
          </p:nvPr>
        </p:nvSpPr>
        <p:spPr>
          <a:xfrm>
            <a:off x="6477000" y="76200"/>
            <a:ext cx="2514600" cy="288925"/>
          </a:xfrm>
          <a:prstGeom prst="rect">
            <a:avLst/>
          </a:prstGeom>
        </p:spPr>
        <p:txBody>
          <a:bodyPr vert="horz"/>
          <a:lstStyle>
            <a:lvl1pPr algn="l" eaLnBrk="1" latinLnBrk="0" hangingPunct="1">
              <a:defRPr kumimoji="0" sz="1200">
                <a:solidFill>
                  <a:schemeClr val="accent1">
                    <a:shade val="75000"/>
                  </a:schemeClr>
                </a:solidFill>
              </a:defRPr>
            </a:lvl1pPr>
          </a:lstStyle>
          <a:p>
            <a:fld id="{973F26F9-779B-4151-8FF3-071E8728D775}" type="datetimeFigureOut">
              <a:rPr lang="cs-CZ" smtClean="0">
                <a:solidFill>
                  <a:srgbClr val="B83D68">
                    <a:shade val="75000"/>
                  </a:srgbClr>
                </a:solidFill>
              </a:rPr>
              <a:pPr/>
              <a:t>3.6.2012</a:t>
            </a:fld>
            <a:endParaRPr lang="cs-CZ">
              <a:solidFill>
                <a:srgbClr val="B83D68">
                  <a:shade val="75000"/>
                </a:srgbClr>
              </a:solidFill>
            </a:endParaRPr>
          </a:p>
        </p:txBody>
      </p:sp>
      <p:sp>
        <p:nvSpPr>
          <p:cNvPr id="28" name="Zástupný symbol pro zápatí 27"/>
          <p:cNvSpPr>
            <a:spLocks noGrp="1"/>
          </p:cNvSpPr>
          <p:nvPr>
            <p:ph type="ftr" sz="quarter" idx="3"/>
          </p:nvPr>
        </p:nvSpPr>
        <p:spPr>
          <a:xfrm>
            <a:off x="3124200" y="76200"/>
            <a:ext cx="3352800" cy="288925"/>
          </a:xfrm>
          <a:prstGeom prst="rect">
            <a:avLst/>
          </a:prstGeom>
        </p:spPr>
        <p:txBody>
          <a:bodyPr vert="horz"/>
          <a:lstStyle>
            <a:lvl1pPr algn="r" eaLnBrk="1" latinLnBrk="0" hangingPunct="1">
              <a:defRPr kumimoji="0" sz="1200">
                <a:solidFill>
                  <a:schemeClr val="accent1">
                    <a:shade val="75000"/>
                  </a:schemeClr>
                </a:solidFill>
              </a:defRPr>
            </a:lvl1pPr>
          </a:lstStyle>
          <a:p>
            <a:endParaRPr lang="cs-CZ">
              <a:solidFill>
                <a:srgbClr val="B83D68">
                  <a:shade val="75000"/>
                </a:srgbClr>
              </a:solidFill>
            </a:endParaRPr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4"/>
          </p:nvPr>
        </p:nvSpPr>
        <p:spPr>
          <a:xfrm>
            <a:off x="8229600" y="6477000"/>
            <a:ext cx="762000" cy="244475"/>
          </a:xfrm>
          <a:prstGeom prst="rect">
            <a:avLst/>
          </a:prstGeom>
        </p:spPr>
        <p:txBody>
          <a:bodyPr vert="horz"/>
          <a:lstStyle>
            <a:lvl1pPr algn="r" eaLnBrk="1" latinLnBrk="0" hangingPunct="1">
              <a:defRPr kumimoji="0" sz="1200">
                <a:solidFill>
                  <a:schemeClr val="accent1">
                    <a:shade val="75000"/>
                  </a:schemeClr>
                </a:solidFill>
              </a:defRPr>
            </a:lvl1pPr>
          </a:lstStyle>
          <a:p>
            <a:fld id="{F66C6D24-7BCF-49E3-BD28-05809F725491}" type="slidenum">
              <a:rPr lang="cs-CZ" smtClean="0">
                <a:solidFill>
                  <a:srgbClr val="B83D68">
                    <a:shade val="75000"/>
                  </a:srgbClr>
                </a:solidFill>
              </a:rPr>
              <a:pPr/>
              <a:t>‹#›</a:t>
            </a:fld>
            <a:endParaRPr lang="cs-CZ">
              <a:solidFill>
                <a:srgbClr val="B83D68">
                  <a:shade val="75000"/>
                </a:srgbClr>
              </a:solidFill>
            </a:endParaRPr>
          </a:p>
        </p:txBody>
      </p:sp>
      <p:sp>
        <p:nvSpPr>
          <p:cNvPr id="10" name="Zástupný symbol pro nadpis 9"/>
          <p:cNvSpPr>
            <a:spLocks noGrp="1"/>
          </p:cNvSpPr>
          <p:nvPr>
            <p:ph type="title"/>
          </p:nvPr>
        </p:nvSpPr>
        <p:spPr>
          <a:xfrm>
            <a:off x="304800" y="457200"/>
            <a:ext cx="8686800" cy="838200"/>
          </a:xfrm>
          <a:prstGeom prst="rect">
            <a:avLst/>
          </a:prstGeom>
        </p:spPr>
        <p:txBody>
          <a:bodyPr vert="horz" anchor="ctr">
            <a:normAutofit/>
          </a:bodyPr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9" name="Přímá spojnice 8"/>
          <p:cNvSpPr>
            <a:spLocks noChangeShapeType="1"/>
          </p:cNvSpPr>
          <p:nvPr/>
        </p:nvSpPr>
        <p:spPr bwMode="auto">
          <a:xfrm>
            <a:off x="514350" y="1050898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lang="en-US">
              <a:solidFill>
                <a:prstClr val="black"/>
              </a:solidFill>
            </a:endParaRPr>
          </a:p>
        </p:txBody>
      </p:sp>
      <p:sp>
        <p:nvSpPr>
          <p:cNvPr id="12" name="Přímá spojnice 11"/>
          <p:cNvSpPr>
            <a:spLocks noChangeShapeType="1"/>
          </p:cNvSpPr>
          <p:nvPr/>
        </p:nvSpPr>
        <p:spPr bwMode="auto">
          <a:xfrm>
            <a:off x="514350" y="1057986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10395793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69" r:id="rId1"/>
    <p:sldLayoutId id="2147483770" r:id="rId2"/>
    <p:sldLayoutId id="2147483771" r:id="rId3"/>
    <p:sldLayoutId id="2147483772" r:id="rId4"/>
    <p:sldLayoutId id="2147483773" r:id="rId5"/>
    <p:sldLayoutId id="2147483774" r:id="rId6"/>
    <p:sldLayoutId id="2147483775" r:id="rId7"/>
    <p:sldLayoutId id="2147483776" r:id="rId8"/>
    <p:sldLayoutId id="2147483777" r:id="rId9"/>
    <p:sldLayoutId id="2147483778" r:id="rId10"/>
    <p:sldLayoutId id="2147483779" r:id="rId11"/>
  </p:sldLayoutIdLst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  <p:txStyles>
    <p:titleStyle>
      <a:lvl1pPr algn="l" rtl="0" eaLnBrk="1" latinLnBrk="0" hangingPunct="1">
        <a:spcBef>
          <a:spcPct val="0"/>
        </a:spcBef>
        <a:buNone/>
        <a:defRPr kumimoji="0" sz="3600" kern="1200" cap="all" baseline="0">
          <a:solidFill>
            <a:schemeClr val="tx2"/>
          </a:solidFill>
          <a:effectLst>
            <a:reflection blurRad="12700" stA="48000" endA="300" endPos="55000" dir="5400000" sy="-90000" algn="bl" rotWithShape="0"/>
          </a:effectLst>
          <a:latin typeface="+mj-lt"/>
          <a:ea typeface="+mj-ea"/>
          <a:cs typeface="+mj-cs"/>
        </a:defRPr>
      </a:lvl1pPr>
    </p:titleStyle>
    <p:bodyStyle>
      <a:lvl1pPr marL="342900" indent="-342900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"/>
        <a:defRPr kumimoji="0" sz="3200" kern="1200">
          <a:solidFill>
            <a:schemeClr val="tx2"/>
          </a:solidFill>
          <a:latin typeface="+mn-lt"/>
          <a:ea typeface="+mn-ea"/>
          <a:cs typeface="+mn-cs"/>
        </a:defRPr>
      </a:lvl1pPr>
      <a:lvl2pPr marL="742950" indent="-285750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"/>
        <a:defRPr kumimoji="0" sz="2800" kern="1200">
          <a:solidFill>
            <a:schemeClr val="tx2"/>
          </a:solidFill>
          <a:latin typeface="+mn-lt"/>
          <a:ea typeface="+mn-ea"/>
          <a:cs typeface="+mn-cs"/>
        </a:defRPr>
      </a:lvl2pPr>
      <a:lvl3pPr marL="1143000" indent="-228600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"/>
        <a:defRPr kumimoji="0" sz="2400" kern="1200">
          <a:solidFill>
            <a:schemeClr val="tx2"/>
          </a:solidFill>
          <a:latin typeface="+mn-lt"/>
          <a:ea typeface="+mn-ea"/>
          <a:cs typeface="+mn-cs"/>
        </a:defRPr>
      </a:lvl3pPr>
      <a:lvl4pPr marL="1600200" indent="-228600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"/>
        <a:defRPr kumimoji="0" sz="2000" kern="1200">
          <a:solidFill>
            <a:schemeClr val="tx2"/>
          </a:solidFill>
          <a:latin typeface="+mn-lt"/>
          <a:ea typeface="+mn-ea"/>
          <a:cs typeface="+mn-cs"/>
        </a:defRPr>
      </a:lvl4pPr>
      <a:lvl5pPr marL="20574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"/>
        <a:defRPr kumimoji="0" sz="1800" kern="1200">
          <a:solidFill>
            <a:schemeClr val="tx2"/>
          </a:solidFill>
          <a:latin typeface="+mn-lt"/>
          <a:ea typeface="+mn-ea"/>
          <a:cs typeface="+mn-cs"/>
        </a:defRPr>
      </a:lvl5pPr>
      <a:lvl6pPr marL="25146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"/>
        <a:defRPr kumimoji="0" sz="1800" kern="1200">
          <a:solidFill>
            <a:schemeClr val="tx2"/>
          </a:solidFill>
          <a:latin typeface="+mn-lt"/>
          <a:ea typeface="+mn-ea"/>
          <a:cs typeface="+mn-cs"/>
        </a:defRPr>
      </a:lvl6pPr>
      <a:lvl7pPr marL="29718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"/>
        <a:defRPr kumimoji="0" sz="1600" kern="1200">
          <a:solidFill>
            <a:schemeClr val="tx2"/>
          </a:solidFill>
          <a:latin typeface="+mn-lt"/>
          <a:ea typeface="+mn-ea"/>
          <a:cs typeface="+mn-cs"/>
        </a:defRPr>
      </a:lvl7pPr>
      <a:lvl8pPr marL="34290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"/>
        <a:defRPr kumimoji="0" sz="1600" kern="1200" baseline="0">
          <a:solidFill>
            <a:schemeClr val="tx2"/>
          </a:solidFill>
          <a:latin typeface="+mn-lt"/>
          <a:ea typeface="+mn-ea"/>
          <a:cs typeface="+mn-cs"/>
        </a:defRPr>
      </a:lvl8pPr>
      <a:lvl9pPr marL="38862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"/>
        <a:defRPr kumimoji="0" sz="1400" kern="1200" baseline="0">
          <a:solidFill>
            <a:schemeClr val="tx2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1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Přímá spojnice 6"/>
          <p:cNvSpPr>
            <a:spLocks noChangeShapeType="1"/>
          </p:cNvSpPr>
          <p:nvPr/>
        </p:nvSpPr>
        <p:spPr bwMode="auto">
          <a:xfrm>
            <a:off x="514350" y="1050898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lang="en-US">
              <a:solidFill>
                <a:prstClr val="black"/>
              </a:solidFill>
            </a:endParaRPr>
          </a:p>
        </p:txBody>
      </p:sp>
      <p:sp>
        <p:nvSpPr>
          <p:cNvPr id="8" name="Zástupný symbol pro text 7"/>
          <p:cNvSpPr>
            <a:spLocks noGrp="1"/>
          </p:cNvSpPr>
          <p:nvPr>
            <p:ph type="body" idx="1"/>
          </p:nvPr>
        </p:nvSpPr>
        <p:spPr>
          <a:xfrm>
            <a:off x="304800" y="1554162"/>
            <a:ext cx="8686800" cy="4525963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  <a:p>
            <a:pPr lvl="1" eaLnBrk="1" latinLnBrk="0" hangingPunct="1"/>
            <a:r>
              <a:rPr kumimoji="0" lang="cs-CZ" smtClean="0"/>
              <a:t>Druhá úroveň</a:t>
            </a:r>
          </a:p>
          <a:p>
            <a:pPr lvl="2" eaLnBrk="1" latinLnBrk="0" hangingPunct="1"/>
            <a:r>
              <a:rPr kumimoji="0" lang="cs-CZ" smtClean="0"/>
              <a:t>Třetí úroveň</a:t>
            </a:r>
          </a:p>
          <a:p>
            <a:pPr lvl="3" eaLnBrk="1" latinLnBrk="0" hangingPunct="1"/>
            <a:r>
              <a:rPr kumimoji="0" lang="cs-CZ" smtClean="0"/>
              <a:t>Čtvrtá úroveň</a:t>
            </a:r>
          </a:p>
          <a:p>
            <a:pPr lvl="4" eaLnBrk="1" latinLnBrk="0" hangingPunct="1"/>
            <a:r>
              <a:rPr kumimoji="0" lang="cs-CZ" smtClean="0"/>
              <a:t>Pátá úroveň</a:t>
            </a:r>
            <a:endParaRPr kumimoji="0" lang="en-US"/>
          </a:p>
        </p:txBody>
      </p:sp>
      <p:sp>
        <p:nvSpPr>
          <p:cNvPr id="11" name="Zástupný symbol pro datum 10"/>
          <p:cNvSpPr>
            <a:spLocks noGrp="1"/>
          </p:cNvSpPr>
          <p:nvPr>
            <p:ph type="dt" sz="half" idx="2"/>
          </p:nvPr>
        </p:nvSpPr>
        <p:spPr>
          <a:xfrm>
            <a:off x="6477000" y="76200"/>
            <a:ext cx="2514600" cy="288925"/>
          </a:xfrm>
          <a:prstGeom prst="rect">
            <a:avLst/>
          </a:prstGeom>
        </p:spPr>
        <p:txBody>
          <a:bodyPr vert="horz"/>
          <a:lstStyle>
            <a:lvl1pPr algn="l" eaLnBrk="1" latinLnBrk="0" hangingPunct="1">
              <a:defRPr kumimoji="0" sz="1200">
                <a:solidFill>
                  <a:schemeClr val="accent1">
                    <a:shade val="75000"/>
                  </a:schemeClr>
                </a:solidFill>
              </a:defRPr>
            </a:lvl1pPr>
          </a:lstStyle>
          <a:p>
            <a:fld id="{973F26F9-779B-4151-8FF3-071E8728D775}" type="datetimeFigureOut">
              <a:rPr lang="cs-CZ" smtClean="0">
                <a:solidFill>
                  <a:srgbClr val="B83D68">
                    <a:shade val="75000"/>
                  </a:srgbClr>
                </a:solidFill>
              </a:rPr>
              <a:pPr/>
              <a:t>3.6.2012</a:t>
            </a:fld>
            <a:endParaRPr lang="cs-CZ">
              <a:solidFill>
                <a:srgbClr val="B83D68">
                  <a:shade val="75000"/>
                </a:srgbClr>
              </a:solidFill>
            </a:endParaRPr>
          </a:p>
        </p:txBody>
      </p:sp>
      <p:sp>
        <p:nvSpPr>
          <p:cNvPr id="28" name="Zástupný symbol pro zápatí 27"/>
          <p:cNvSpPr>
            <a:spLocks noGrp="1"/>
          </p:cNvSpPr>
          <p:nvPr>
            <p:ph type="ftr" sz="quarter" idx="3"/>
          </p:nvPr>
        </p:nvSpPr>
        <p:spPr>
          <a:xfrm>
            <a:off x="3124200" y="76200"/>
            <a:ext cx="3352800" cy="288925"/>
          </a:xfrm>
          <a:prstGeom prst="rect">
            <a:avLst/>
          </a:prstGeom>
        </p:spPr>
        <p:txBody>
          <a:bodyPr vert="horz"/>
          <a:lstStyle>
            <a:lvl1pPr algn="r" eaLnBrk="1" latinLnBrk="0" hangingPunct="1">
              <a:defRPr kumimoji="0" sz="1200">
                <a:solidFill>
                  <a:schemeClr val="accent1">
                    <a:shade val="75000"/>
                  </a:schemeClr>
                </a:solidFill>
              </a:defRPr>
            </a:lvl1pPr>
          </a:lstStyle>
          <a:p>
            <a:endParaRPr lang="cs-CZ">
              <a:solidFill>
                <a:srgbClr val="B83D68">
                  <a:shade val="75000"/>
                </a:srgbClr>
              </a:solidFill>
            </a:endParaRPr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4"/>
          </p:nvPr>
        </p:nvSpPr>
        <p:spPr>
          <a:xfrm>
            <a:off x="8229600" y="6477000"/>
            <a:ext cx="762000" cy="244475"/>
          </a:xfrm>
          <a:prstGeom prst="rect">
            <a:avLst/>
          </a:prstGeom>
        </p:spPr>
        <p:txBody>
          <a:bodyPr vert="horz"/>
          <a:lstStyle>
            <a:lvl1pPr algn="r" eaLnBrk="1" latinLnBrk="0" hangingPunct="1">
              <a:defRPr kumimoji="0" sz="1200">
                <a:solidFill>
                  <a:schemeClr val="accent1">
                    <a:shade val="75000"/>
                  </a:schemeClr>
                </a:solidFill>
              </a:defRPr>
            </a:lvl1pPr>
          </a:lstStyle>
          <a:p>
            <a:fld id="{F66C6D24-7BCF-49E3-BD28-05809F725491}" type="slidenum">
              <a:rPr lang="cs-CZ" smtClean="0">
                <a:solidFill>
                  <a:srgbClr val="B83D68">
                    <a:shade val="75000"/>
                  </a:srgbClr>
                </a:solidFill>
              </a:rPr>
              <a:pPr/>
              <a:t>‹#›</a:t>
            </a:fld>
            <a:endParaRPr lang="cs-CZ">
              <a:solidFill>
                <a:srgbClr val="B83D68">
                  <a:shade val="75000"/>
                </a:srgbClr>
              </a:solidFill>
            </a:endParaRPr>
          </a:p>
        </p:txBody>
      </p:sp>
      <p:sp>
        <p:nvSpPr>
          <p:cNvPr id="10" name="Zástupný symbol pro nadpis 9"/>
          <p:cNvSpPr>
            <a:spLocks noGrp="1"/>
          </p:cNvSpPr>
          <p:nvPr>
            <p:ph type="title"/>
          </p:nvPr>
        </p:nvSpPr>
        <p:spPr>
          <a:xfrm>
            <a:off x="304800" y="457200"/>
            <a:ext cx="8686800" cy="838200"/>
          </a:xfrm>
          <a:prstGeom prst="rect">
            <a:avLst/>
          </a:prstGeom>
        </p:spPr>
        <p:txBody>
          <a:bodyPr vert="horz" anchor="ctr">
            <a:normAutofit/>
          </a:bodyPr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9" name="Přímá spojnice 8"/>
          <p:cNvSpPr>
            <a:spLocks noChangeShapeType="1"/>
          </p:cNvSpPr>
          <p:nvPr/>
        </p:nvSpPr>
        <p:spPr bwMode="auto">
          <a:xfrm>
            <a:off x="514350" y="1050898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lang="en-US">
              <a:solidFill>
                <a:prstClr val="black"/>
              </a:solidFill>
            </a:endParaRPr>
          </a:p>
        </p:txBody>
      </p:sp>
      <p:sp>
        <p:nvSpPr>
          <p:cNvPr id="12" name="Přímá spojnice 11"/>
          <p:cNvSpPr>
            <a:spLocks noChangeShapeType="1"/>
          </p:cNvSpPr>
          <p:nvPr/>
        </p:nvSpPr>
        <p:spPr bwMode="auto">
          <a:xfrm>
            <a:off x="514350" y="1057986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6672894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81" r:id="rId1"/>
    <p:sldLayoutId id="2147483782" r:id="rId2"/>
    <p:sldLayoutId id="2147483783" r:id="rId3"/>
    <p:sldLayoutId id="2147483784" r:id="rId4"/>
    <p:sldLayoutId id="2147483785" r:id="rId5"/>
    <p:sldLayoutId id="2147483786" r:id="rId6"/>
    <p:sldLayoutId id="2147483787" r:id="rId7"/>
    <p:sldLayoutId id="2147483788" r:id="rId8"/>
    <p:sldLayoutId id="2147483789" r:id="rId9"/>
    <p:sldLayoutId id="2147483790" r:id="rId10"/>
    <p:sldLayoutId id="2147483791" r:id="rId11"/>
  </p:sldLayoutIdLst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  <p:txStyles>
    <p:titleStyle>
      <a:lvl1pPr algn="l" rtl="0" eaLnBrk="1" latinLnBrk="0" hangingPunct="1">
        <a:spcBef>
          <a:spcPct val="0"/>
        </a:spcBef>
        <a:buNone/>
        <a:defRPr kumimoji="0" sz="3600" kern="1200" cap="all" baseline="0">
          <a:solidFill>
            <a:schemeClr val="tx2"/>
          </a:solidFill>
          <a:effectLst>
            <a:reflection blurRad="12700" stA="48000" endA="300" endPos="55000" dir="5400000" sy="-90000" algn="bl" rotWithShape="0"/>
          </a:effectLst>
          <a:latin typeface="+mj-lt"/>
          <a:ea typeface="+mj-ea"/>
          <a:cs typeface="+mj-cs"/>
        </a:defRPr>
      </a:lvl1pPr>
    </p:titleStyle>
    <p:bodyStyle>
      <a:lvl1pPr marL="342900" indent="-342900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"/>
        <a:defRPr kumimoji="0" sz="3200" kern="1200">
          <a:solidFill>
            <a:schemeClr val="tx2"/>
          </a:solidFill>
          <a:latin typeface="+mn-lt"/>
          <a:ea typeface="+mn-ea"/>
          <a:cs typeface="+mn-cs"/>
        </a:defRPr>
      </a:lvl1pPr>
      <a:lvl2pPr marL="742950" indent="-285750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"/>
        <a:defRPr kumimoji="0" sz="2800" kern="1200">
          <a:solidFill>
            <a:schemeClr val="tx2"/>
          </a:solidFill>
          <a:latin typeface="+mn-lt"/>
          <a:ea typeface="+mn-ea"/>
          <a:cs typeface="+mn-cs"/>
        </a:defRPr>
      </a:lvl2pPr>
      <a:lvl3pPr marL="1143000" indent="-228600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"/>
        <a:defRPr kumimoji="0" sz="2400" kern="1200">
          <a:solidFill>
            <a:schemeClr val="tx2"/>
          </a:solidFill>
          <a:latin typeface="+mn-lt"/>
          <a:ea typeface="+mn-ea"/>
          <a:cs typeface="+mn-cs"/>
        </a:defRPr>
      </a:lvl3pPr>
      <a:lvl4pPr marL="1600200" indent="-228600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"/>
        <a:defRPr kumimoji="0" sz="2000" kern="1200">
          <a:solidFill>
            <a:schemeClr val="tx2"/>
          </a:solidFill>
          <a:latin typeface="+mn-lt"/>
          <a:ea typeface="+mn-ea"/>
          <a:cs typeface="+mn-cs"/>
        </a:defRPr>
      </a:lvl4pPr>
      <a:lvl5pPr marL="20574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"/>
        <a:defRPr kumimoji="0" sz="1800" kern="1200">
          <a:solidFill>
            <a:schemeClr val="tx2"/>
          </a:solidFill>
          <a:latin typeface="+mn-lt"/>
          <a:ea typeface="+mn-ea"/>
          <a:cs typeface="+mn-cs"/>
        </a:defRPr>
      </a:lvl5pPr>
      <a:lvl6pPr marL="25146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"/>
        <a:defRPr kumimoji="0" sz="1800" kern="1200">
          <a:solidFill>
            <a:schemeClr val="tx2"/>
          </a:solidFill>
          <a:latin typeface="+mn-lt"/>
          <a:ea typeface="+mn-ea"/>
          <a:cs typeface="+mn-cs"/>
        </a:defRPr>
      </a:lvl6pPr>
      <a:lvl7pPr marL="29718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"/>
        <a:defRPr kumimoji="0" sz="1600" kern="1200">
          <a:solidFill>
            <a:schemeClr val="tx2"/>
          </a:solidFill>
          <a:latin typeface="+mn-lt"/>
          <a:ea typeface="+mn-ea"/>
          <a:cs typeface="+mn-cs"/>
        </a:defRPr>
      </a:lvl7pPr>
      <a:lvl8pPr marL="34290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"/>
        <a:defRPr kumimoji="0" sz="1600" kern="1200" baseline="0">
          <a:solidFill>
            <a:schemeClr val="tx2"/>
          </a:solidFill>
          <a:latin typeface="+mn-lt"/>
          <a:ea typeface="+mn-ea"/>
          <a:cs typeface="+mn-cs"/>
        </a:defRPr>
      </a:lvl8pPr>
      <a:lvl9pPr marL="38862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"/>
        <a:defRPr kumimoji="0" sz="1400" kern="1200" baseline="0">
          <a:solidFill>
            <a:schemeClr val="tx2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2.xml"/><Relationship Id="rId5" Type="http://schemas.openxmlformats.org/officeDocument/2006/relationships/image" Target="../media/image5.png"/><Relationship Id="rId4" Type="http://schemas.openxmlformats.org/officeDocument/2006/relationships/image" Target="../media/image4.jpeg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8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39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tmp"/><Relationship Id="rId1" Type="http://schemas.openxmlformats.org/officeDocument/2006/relationships/slideLayout" Target="../slideLayouts/slideLayout51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7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83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94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05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16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410" name="Picture 3"/>
          <p:cNvPicPr>
            <a:picLocks noChangeAspect="1" noChangeArrowheads="1"/>
          </p:cNvPicPr>
          <p:nvPr/>
        </p:nvPicPr>
        <p:blipFill>
          <a:blip r:embed="rId3">
            <a:lum bright="40000" contrast="-4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7411" name="obrázek 1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95513" y="5394325"/>
            <a:ext cx="4687887" cy="1463675"/>
          </a:xfrm>
          <a:prstGeom prst="rect">
            <a:avLst/>
          </a:pr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7412" name="Obrázek 7"/>
          <p:cNvPicPr>
            <a:picLocks noChangeAspect="1" noChangeArrowheads="1"/>
          </p:cNvPicPr>
          <p:nvPr/>
        </p:nvPicPr>
        <p:blipFill>
          <a:blip r:embed="rId5">
            <a:lum bright="40000" contrast="-7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991475" y="-14288"/>
            <a:ext cx="1152525" cy="149225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7413" name="Nadpis 3"/>
          <p:cNvSpPr>
            <a:spLocks noGrp="1"/>
          </p:cNvSpPr>
          <p:nvPr>
            <p:ph type="ctrTitle"/>
          </p:nvPr>
        </p:nvSpPr>
        <p:spPr>
          <a:xfrm>
            <a:off x="468313" y="549275"/>
            <a:ext cx="7772400" cy="2087563"/>
          </a:xfrm>
        </p:spPr>
        <p:txBody>
          <a:bodyPr/>
          <a:lstStyle/>
          <a:p>
            <a:pPr algn="l" eaLnBrk="1" hangingPunct="1"/>
            <a:r>
              <a:rPr lang="cs-CZ" sz="2800" b="1" dirty="0" smtClean="0">
                <a:latin typeface="Times New Roman" pitchFamily="18" charset="0"/>
                <a:cs typeface="Times New Roman" pitchFamily="18" charset="0"/>
              </a:rPr>
              <a:t>Název školy: </a:t>
            </a:r>
            <a:r>
              <a:rPr lang="cs-CZ" sz="2800" i="1" dirty="0" smtClean="0">
                <a:latin typeface="Times New Roman" pitchFamily="18" charset="0"/>
                <a:cs typeface="Times New Roman" pitchFamily="18" charset="0"/>
              </a:rPr>
              <a:t>ZŠ Klášterec nad Ohří, Krátká 676</a:t>
            </a:r>
            <a:br>
              <a:rPr lang="cs-CZ" sz="2800" i="1" dirty="0" smtClean="0">
                <a:latin typeface="Times New Roman" pitchFamily="18" charset="0"/>
                <a:cs typeface="Times New Roman" pitchFamily="18" charset="0"/>
              </a:rPr>
            </a:br>
            <a:r>
              <a:rPr lang="cs-CZ" sz="2800" b="1" dirty="0" smtClean="0">
                <a:latin typeface="Times New Roman" pitchFamily="18" charset="0"/>
                <a:cs typeface="Times New Roman" pitchFamily="18" charset="0"/>
              </a:rPr>
              <a:t>Autor: Mgr. Veronika </a:t>
            </a:r>
            <a:r>
              <a:rPr lang="cs-CZ" sz="2800" b="1" dirty="0" err="1" smtClean="0">
                <a:latin typeface="Times New Roman" pitchFamily="18" charset="0"/>
                <a:cs typeface="Times New Roman" pitchFamily="18" charset="0"/>
              </a:rPr>
              <a:t>Kubincová</a:t>
            </a:r>
            <a:r>
              <a:rPr lang="cs-CZ" sz="2800" b="1" dirty="0" smtClean="0">
                <a:latin typeface="Times New Roman" pitchFamily="18" charset="0"/>
                <a:cs typeface="Times New Roman" pitchFamily="18" charset="0"/>
              </a:rPr>
              <a:t/>
            </a:r>
            <a:br>
              <a:rPr lang="cs-CZ" sz="2800" b="1" dirty="0" smtClean="0">
                <a:latin typeface="Times New Roman" pitchFamily="18" charset="0"/>
                <a:cs typeface="Times New Roman" pitchFamily="18" charset="0"/>
              </a:rPr>
            </a:br>
            <a:r>
              <a:rPr lang="cs-CZ" sz="2800" b="1" dirty="0" smtClean="0">
                <a:latin typeface="Times New Roman" pitchFamily="18" charset="0"/>
                <a:cs typeface="Times New Roman" pitchFamily="18" charset="0"/>
              </a:rPr>
              <a:t>Název materiálu: </a:t>
            </a:r>
            <a:r>
              <a:rPr lang="cs-CZ" sz="2800" i="1" dirty="0" smtClean="0">
                <a:latin typeface="Times New Roman" pitchFamily="18" charset="0"/>
                <a:cs typeface="Times New Roman" pitchFamily="18" charset="0"/>
              </a:rPr>
              <a:t>VY_32_INOVACE_2_25_ TRH</a:t>
            </a:r>
            <a:r>
              <a:rPr lang="cs-CZ" sz="2800" dirty="0" smtClean="0">
                <a:latin typeface="Times New Roman" pitchFamily="18" charset="0"/>
                <a:cs typeface="Times New Roman" pitchFamily="18" charset="0"/>
              </a:rPr>
              <a:t/>
            </a:r>
            <a:br>
              <a:rPr lang="cs-CZ" sz="2800" dirty="0" smtClean="0">
                <a:latin typeface="Times New Roman" pitchFamily="18" charset="0"/>
                <a:cs typeface="Times New Roman" pitchFamily="18" charset="0"/>
              </a:rPr>
            </a:br>
            <a:r>
              <a:rPr lang="cs-CZ" sz="2800" b="1" dirty="0" smtClean="0">
                <a:latin typeface="Times New Roman" pitchFamily="18" charset="0"/>
                <a:cs typeface="Times New Roman" pitchFamily="18" charset="0"/>
              </a:rPr>
              <a:t>Číslo projektu: </a:t>
            </a:r>
            <a:r>
              <a:rPr lang="cs-CZ" sz="2800" dirty="0" smtClean="0">
                <a:latin typeface="Times New Roman" pitchFamily="18" charset="0"/>
                <a:cs typeface="Times New Roman" pitchFamily="18" charset="0"/>
              </a:rPr>
              <a:t>CZ.1.07/1.4.00/21.1115</a:t>
            </a:r>
            <a:r>
              <a:rPr lang="cs-CZ" sz="28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cs-CZ" sz="2800" dirty="0" smtClean="0">
                <a:latin typeface="Times New Roman" pitchFamily="18" charset="0"/>
                <a:cs typeface="Times New Roman" pitchFamily="18" charset="0"/>
              </a:rPr>
              <a:t/>
            </a:r>
            <a:br>
              <a:rPr lang="cs-CZ" sz="2800" dirty="0" smtClean="0">
                <a:latin typeface="Times New Roman" pitchFamily="18" charset="0"/>
                <a:cs typeface="Times New Roman" pitchFamily="18" charset="0"/>
              </a:rPr>
            </a:br>
            <a:endParaRPr lang="cs-CZ" sz="2800" dirty="0" smtClean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2" name="Podnadpis 4"/>
          <p:cNvSpPr>
            <a:spLocks noGrp="1"/>
          </p:cNvSpPr>
          <p:nvPr>
            <p:ph type="subTitle" idx="1"/>
          </p:nvPr>
        </p:nvSpPr>
        <p:spPr>
          <a:xfrm>
            <a:off x="468313" y="3141663"/>
            <a:ext cx="7559675" cy="1824037"/>
          </a:xfrm>
        </p:spPr>
        <p:txBody>
          <a:bodyPr rtlCol="0">
            <a:noAutofit/>
          </a:bodyPr>
          <a:lstStyle/>
          <a:p>
            <a:pPr algn="l" eaLnBrk="1" fontAlgn="auto" hangingPunct="1">
              <a:spcAft>
                <a:spcPts val="0"/>
              </a:spcAft>
              <a:buFont typeface="Arial" pitchFamily="34" charset="0"/>
              <a:buNone/>
              <a:defRPr/>
            </a:pPr>
            <a:r>
              <a:rPr lang="cs-CZ" sz="2400" b="1" dirty="0" smtClean="0">
                <a:solidFill>
                  <a:schemeClr val="tx1">
                    <a:lumMod val="85000"/>
                    <a:lumOff val="15000"/>
                  </a:schemeClr>
                </a:solidFill>
              </a:rPr>
              <a:t>Anotace: </a:t>
            </a:r>
            <a:r>
              <a:rPr lang="cs-CZ" sz="2400" dirty="0" smtClean="0">
                <a:solidFill>
                  <a:schemeClr val="tx1">
                    <a:lumMod val="85000"/>
                    <a:lumOff val="15000"/>
                  </a:schemeClr>
                </a:solidFill>
              </a:rPr>
              <a:t>Prezentace pro 8. ročník. K výkladu a seznámení s látkou. Seznámí se s pojmem trh, s fungováním trhu, peníze, funkce a druhy peněz</a:t>
            </a:r>
            <a:endParaRPr lang="cs-CZ" sz="2400" dirty="0">
              <a:solidFill>
                <a:schemeClr val="tx1">
                  <a:lumMod val="85000"/>
                  <a:lumOff val="15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883288184"/>
      </p:ext>
    </p:extLst>
  </p:cSld>
  <p:clrMapOvr>
    <a:masterClrMapping/>
  </p:clrMapOvr>
  <p:transition spd="slow">
    <p:wheel spokes="1"/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395536" y="764704"/>
            <a:ext cx="8458200" cy="1222375"/>
          </a:xfrm>
        </p:spPr>
        <p:txBody>
          <a:bodyPr/>
          <a:lstStyle/>
          <a:p>
            <a:r>
              <a:rPr lang="cs-CZ" dirty="0" smtClean="0"/>
              <a:t>TRH</a:t>
            </a:r>
            <a:endParaRPr lang="cs-CZ" dirty="0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043608" y="1484784"/>
            <a:ext cx="7992888" cy="914400"/>
          </a:xfrm>
        </p:spPr>
        <p:txBody>
          <a:bodyPr/>
          <a:lstStyle/>
          <a:p>
            <a:r>
              <a:rPr lang="cs-CZ" dirty="0" smtClean="0"/>
              <a:t>peníze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98255146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Houska a její cesta k nám…</a:t>
            </a:r>
            <a:endParaRPr lang="cs-CZ" dirty="0"/>
          </a:p>
        </p:txBody>
      </p:sp>
      <p:sp>
        <p:nvSpPr>
          <p:cNvPr id="4" name="TextovéPole 3"/>
          <p:cNvSpPr txBox="1"/>
          <p:nvPr/>
        </p:nvSpPr>
        <p:spPr>
          <a:xfrm>
            <a:off x="395536" y="1314119"/>
            <a:ext cx="8280920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dirty="0">
                <a:solidFill>
                  <a:prstClr val="black"/>
                </a:solidFill>
              </a:rPr>
              <a:t>Zkus popsat cestu housky od vzniku k Tobě. Napiš zda jde o výrobní, či nevýrobní činnosti.</a:t>
            </a:r>
          </a:p>
        </p:txBody>
      </p:sp>
    </p:spTree>
    <p:extLst>
      <p:ext uri="{BB962C8B-B14F-4D97-AF65-F5344CB8AC3E}">
        <p14:creationId xmlns:p14="http://schemas.microsoft.com/office/powerpoint/2010/main" val="393961096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i="1" dirty="0" smtClean="0"/>
              <a:t>TRH A SYSTÉM TRHU</a:t>
            </a:r>
            <a:endParaRPr lang="cs-CZ" b="1" i="1" dirty="0"/>
          </a:p>
        </p:txBody>
      </p:sp>
      <p:sp>
        <p:nvSpPr>
          <p:cNvPr id="3" name="TextovéPole 2"/>
          <p:cNvSpPr txBox="1"/>
          <p:nvPr/>
        </p:nvSpPr>
        <p:spPr>
          <a:xfrm>
            <a:off x="179512" y="1340768"/>
            <a:ext cx="8712968" cy="304698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200" dirty="0">
                <a:solidFill>
                  <a:prstClr val="black"/>
                </a:solidFill>
              </a:rPr>
              <a:t>Původně místo, kde se prodávalo a nakupovalo zboží.</a:t>
            </a:r>
          </a:p>
          <a:p>
            <a:r>
              <a:rPr lang="cs-CZ" sz="3200" i="1" dirty="0">
                <a:solidFill>
                  <a:prstClr val="black"/>
                </a:solidFill>
              </a:rPr>
              <a:t>zeleninový trh, farmářský trh….</a:t>
            </a:r>
          </a:p>
          <a:p>
            <a:endParaRPr lang="cs-CZ" sz="3200" i="1" dirty="0">
              <a:solidFill>
                <a:prstClr val="black"/>
              </a:solidFill>
            </a:endParaRPr>
          </a:p>
          <a:p>
            <a:r>
              <a:rPr lang="cs-CZ" sz="3200" dirty="0">
                <a:solidFill>
                  <a:prstClr val="black"/>
                </a:solidFill>
              </a:rPr>
              <a:t>V ekonomice spíše symbolický smysl</a:t>
            </a:r>
          </a:p>
          <a:p>
            <a:r>
              <a:rPr lang="cs-CZ" sz="3200" b="1" u="sng" dirty="0">
                <a:solidFill>
                  <a:prstClr val="black"/>
                </a:solidFill>
              </a:rPr>
              <a:t>Trh </a:t>
            </a:r>
            <a:r>
              <a:rPr lang="cs-CZ" sz="3200" dirty="0">
                <a:solidFill>
                  <a:prstClr val="black"/>
                </a:solidFill>
              </a:rPr>
              <a:t>– systém, či mechanismus koupě a prodeje</a:t>
            </a:r>
            <a:r>
              <a:rPr lang="cs-CZ" sz="3200" i="1" dirty="0">
                <a:solidFill>
                  <a:prstClr val="black"/>
                </a:solidFill>
              </a:rPr>
              <a:t>.</a:t>
            </a:r>
          </a:p>
        </p:txBody>
      </p:sp>
      <p:pic>
        <p:nvPicPr>
          <p:cNvPr id="1026" name="Picture 2" descr="C:\Users\Kabinet\AppData\Local\Temp\MP900432821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979399" y="4509120"/>
            <a:ext cx="2912368" cy="194157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7" name="Picture 3" descr="C:\Users\Kabinet\AppData\Local\Temp\MP900422510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51720" y="4533454"/>
            <a:ext cx="2843808" cy="189291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03448154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4" presetClass="emph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Motion origin="layout" path="M 0.0 0.0 L 0.0 -0.07213" pathEditMode="relative" ptsTypes="">
                                      <p:cBhvr>
                                        <p:cTn id="6" dur="250" accel="500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Rot by="1500000">
                                      <p:cBhvr>
                                        <p:cTn id="7" dur="12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1500000">
                                      <p:cBhvr>
                                        <p:cTn id="8" dur="125" fill="hold">
                                          <p:stCondLst>
                                            <p:cond delay="125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1500000">
                                      <p:cBhvr>
                                        <p:cTn id="9" dur="125" fill="hold">
                                          <p:stCondLst>
                                            <p:cond delay="25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500000">
                                      <p:cBhvr>
                                        <p:cTn id="10" dur="125" fill="hold">
                                          <p:stCondLst>
                                            <p:cond delay="375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34" presetClass="emph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Motion origin="layout" path="M 0.0 0.0 L 0.0 -0.07213" pathEditMode="relative" ptsTypes="">
                                      <p:cBhvr>
                                        <p:cTn id="14" dur="250" accel="500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Rot by="1500000">
                                      <p:cBhvr>
                                        <p:cTn id="15" dur="12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1500000">
                                      <p:cBhvr>
                                        <p:cTn id="16" dur="125" fill="hold">
                                          <p:stCondLst>
                                            <p:cond delay="125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1500000">
                                      <p:cBhvr>
                                        <p:cTn id="17" dur="125" fill="hold">
                                          <p:stCondLst>
                                            <p:cond delay="25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500000">
                                      <p:cBhvr>
                                        <p:cTn id="18" dur="125" fill="hold">
                                          <p:stCondLst>
                                            <p:cond delay="375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" presetID="34" presetClass="emph" presetSubtype="0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Motion origin="layout" path="M 0.0 0.0 L 0.0 -0.07213" pathEditMode="relative" ptsTypes="">
                                      <p:cBhvr>
                                        <p:cTn id="20" dur="250" accel="500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Rot by="1500000">
                                      <p:cBhvr>
                                        <p:cTn id="21" dur="12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1500000">
                                      <p:cBhvr>
                                        <p:cTn id="22" dur="125" fill="hold">
                                          <p:stCondLst>
                                            <p:cond delay="125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1500000">
                                      <p:cBhvr>
                                        <p:cTn id="23" dur="125" fill="hold">
                                          <p:stCondLst>
                                            <p:cond delay="25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500000">
                                      <p:cBhvr>
                                        <p:cTn id="24" dur="125" fill="hold">
                                          <p:stCondLst>
                                            <p:cond delay="375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Obrázek 3" descr="PDF Complete Special Edition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  <p:extLst>
      <p:ext uri="{BB962C8B-B14F-4D97-AF65-F5344CB8AC3E}">
        <p14:creationId xmlns:p14="http://schemas.microsoft.com/office/powerpoint/2010/main" val="184801613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NABÍDKA A POPTÁVKA NA TRHU</a:t>
            </a:r>
            <a:endParaRPr lang="cs-CZ" dirty="0"/>
          </a:p>
        </p:txBody>
      </p:sp>
      <p:sp>
        <p:nvSpPr>
          <p:cNvPr id="3" name="TextovéPole 2"/>
          <p:cNvSpPr txBox="1"/>
          <p:nvPr/>
        </p:nvSpPr>
        <p:spPr>
          <a:xfrm>
            <a:off x="251520" y="1556792"/>
            <a:ext cx="8712968" cy="35394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200" b="1" u="sng" dirty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NABÍDKA: </a:t>
            </a:r>
            <a:r>
              <a:rPr lang="cs-CZ" sz="3200" dirty="0">
                <a:solidFill>
                  <a:prstClr val="black"/>
                </a:solidFill>
              </a:rPr>
              <a:t>zboží, které výrobci dodávají na trh při určité ceně</a:t>
            </a:r>
          </a:p>
          <a:p>
            <a:endParaRPr lang="cs-CZ" sz="3200" dirty="0">
              <a:solidFill>
                <a:prstClr val="black"/>
              </a:solidFill>
            </a:endParaRPr>
          </a:p>
          <a:p>
            <a:r>
              <a:rPr lang="cs-CZ" sz="3200" b="1" u="sng" dirty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POPTÁVKA: </a:t>
            </a:r>
            <a:r>
              <a:rPr lang="cs-CZ" sz="3200" dirty="0">
                <a:solidFill>
                  <a:prstClr val="black"/>
                </a:solidFill>
              </a:rPr>
              <a:t>zboží, které jsou kupující ochotni koupit za určitou cenu.</a:t>
            </a:r>
          </a:p>
          <a:p>
            <a:endParaRPr lang="cs-CZ" sz="3200" dirty="0">
              <a:solidFill>
                <a:prstClr val="black"/>
              </a:solidFill>
            </a:endParaRPr>
          </a:p>
          <a:p>
            <a:r>
              <a:rPr lang="cs-CZ" sz="3200" dirty="0">
                <a:solidFill>
                  <a:prstClr val="black"/>
                </a:solidFill>
              </a:rPr>
              <a:t>Cena je nejdůležitějším faktorem poptávky.</a:t>
            </a:r>
          </a:p>
        </p:txBody>
      </p:sp>
    </p:spTree>
    <p:extLst>
      <p:ext uri="{BB962C8B-B14F-4D97-AF65-F5344CB8AC3E}">
        <p14:creationId xmlns:p14="http://schemas.microsoft.com/office/powerpoint/2010/main" val="338489091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PENÍZE</a:t>
            </a:r>
            <a:endParaRPr lang="cs-CZ" dirty="0"/>
          </a:p>
        </p:txBody>
      </p:sp>
      <p:sp>
        <p:nvSpPr>
          <p:cNvPr id="3" name="TextovéPole 2"/>
          <p:cNvSpPr txBox="1"/>
          <p:nvPr/>
        </p:nvSpPr>
        <p:spPr>
          <a:xfrm>
            <a:off x="251520" y="1484784"/>
            <a:ext cx="8640960" cy="403187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200" dirty="0">
                <a:solidFill>
                  <a:prstClr val="black"/>
                </a:solidFill>
              </a:rPr>
              <a:t>	Jsou zbožím, které je všeobecně přijímáno jako platidlo za jiné zboží nebo služby.</a:t>
            </a:r>
          </a:p>
          <a:p>
            <a:endParaRPr lang="cs-CZ" sz="3200" dirty="0">
              <a:solidFill>
                <a:prstClr val="black"/>
              </a:solidFill>
            </a:endParaRPr>
          </a:p>
          <a:p>
            <a:pPr>
              <a:buFont typeface="Wingdings" pitchFamily="2" charset="2"/>
              <a:buNone/>
            </a:pPr>
            <a:r>
              <a:rPr lang="cs-CZ" sz="3200" b="1" i="1" u="sng" dirty="0">
                <a:solidFill>
                  <a:srgbClr val="B83D68">
                    <a:lumMod val="75000"/>
                  </a:srgbClr>
                </a:solidFill>
              </a:rPr>
              <a:t>Funkce peněz:</a:t>
            </a:r>
          </a:p>
          <a:p>
            <a:r>
              <a:rPr lang="cs-CZ" sz="3200" dirty="0">
                <a:solidFill>
                  <a:prstClr val="black"/>
                </a:solidFill>
              </a:rPr>
              <a:t>platidlo – prostředek směny</a:t>
            </a:r>
          </a:p>
          <a:p>
            <a:r>
              <a:rPr lang="cs-CZ" sz="3200" dirty="0">
                <a:solidFill>
                  <a:prstClr val="black"/>
                </a:solidFill>
              </a:rPr>
              <a:t>míra hodnot – vyjadřují cenu zboží</a:t>
            </a:r>
          </a:p>
          <a:p>
            <a:r>
              <a:rPr lang="cs-CZ" sz="3200" dirty="0">
                <a:solidFill>
                  <a:prstClr val="black"/>
                </a:solidFill>
              </a:rPr>
              <a:t>uchovatel hodnot - úspory</a:t>
            </a:r>
          </a:p>
          <a:p>
            <a:endParaRPr lang="cs-CZ" sz="3200" dirty="0">
              <a:solidFill>
                <a:prstClr val="black"/>
              </a:solidFill>
            </a:endParaRPr>
          </a:p>
        </p:txBody>
      </p:sp>
      <p:pic>
        <p:nvPicPr>
          <p:cNvPr id="2050" name="Picture 2" descr="C:\Users\Kabinet\AppData\Local\Temp\MC900440394.PN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400800" y="3847006"/>
            <a:ext cx="2743200" cy="27432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47260551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Druhy peněz</a:t>
            </a:r>
            <a:endParaRPr lang="cs-CZ" dirty="0"/>
          </a:p>
        </p:txBody>
      </p:sp>
      <p:sp>
        <p:nvSpPr>
          <p:cNvPr id="3" name="TextovéPole 2"/>
          <p:cNvSpPr txBox="1"/>
          <p:nvPr/>
        </p:nvSpPr>
        <p:spPr>
          <a:xfrm>
            <a:off x="323528" y="1700808"/>
            <a:ext cx="8568952" cy="37364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80000"/>
              </a:lnSpc>
              <a:buFont typeface="Wingdings" pitchFamily="2" charset="2"/>
              <a:buNone/>
            </a:pPr>
            <a:r>
              <a:rPr lang="cs-CZ" sz="3200" dirty="0">
                <a:solidFill>
                  <a:prstClr val="black"/>
                </a:solidFill>
              </a:rPr>
              <a:t>Peníze se vyskytují ve několika různých formách:</a:t>
            </a:r>
          </a:p>
          <a:p>
            <a:pPr>
              <a:lnSpc>
                <a:spcPct val="80000"/>
              </a:lnSpc>
              <a:buFont typeface="Wingdings" pitchFamily="2" charset="2"/>
              <a:buNone/>
            </a:pPr>
            <a:endParaRPr lang="cs-CZ" sz="3200" dirty="0">
              <a:solidFill>
                <a:prstClr val="black"/>
              </a:solidFill>
            </a:endParaRPr>
          </a:p>
          <a:p>
            <a:pPr marL="457200" indent="-457200">
              <a:lnSpc>
                <a:spcPct val="80000"/>
              </a:lnSpc>
              <a:buFontTx/>
              <a:buChar char="-"/>
            </a:pPr>
            <a:r>
              <a:rPr lang="cs-CZ" sz="3200" b="1" u="sng" dirty="0">
                <a:solidFill>
                  <a:srgbClr val="B83D68">
                    <a:lumMod val="75000"/>
                  </a:srgbClr>
                </a:solidFill>
              </a:rPr>
              <a:t>hotové peníze </a:t>
            </a:r>
            <a:r>
              <a:rPr lang="cs-CZ" sz="3200" dirty="0">
                <a:solidFill>
                  <a:prstClr val="black"/>
                </a:solidFill>
              </a:rPr>
              <a:t>– tj. mince a bankovky</a:t>
            </a:r>
          </a:p>
          <a:p>
            <a:pPr marL="457200" indent="-457200">
              <a:lnSpc>
                <a:spcPct val="80000"/>
              </a:lnSpc>
              <a:buFontTx/>
              <a:buChar char="-"/>
            </a:pPr>
            <a:endParaRPr lang="cs-CZ" sz="3200" dirty="0">
              <a:solidFill>
                <a:prstClr val="black"/>
              </a:solidFill>
            </a:endParaRPr>
          </a:p>
          <a:p>
            <a:pPr marL="457200" indent="-457200">
              <a:lnSpc>
                <a:spcPct val="80000"/>
              </a:lnSpc>
              <a:buFontTx/>
              <a:buChar char="-"/>
            </a:pPr>
            <a:r>
              <a:rPr lang="cs-CZ" sz="3200" b="1" u="sng" dirty="0">
                <a:solidFill>
                  <a:srgbClr val="B83D68">
                    <a:lumMod val="75000"/>
                  </a:srgbClr>
                </a:solidFill>
              </a:rPr>
              <a:t>bezhotovostní peníze </a:t>
            </a:r>
            <a:r>
              <a:rPr lang="cs-CZ" sz="3200" b="1" dirty="0">
                <a:solidFill>
                  <a:srgbClr val="B83D68">
                    <a:lumMod val="75000"/>
                  </a:srgbClr>
                </a:solidFill>
              </a:rPr>
              <a:t> </a:t>
            </a:r>
            <a:r>
              <a:rPr lang="cs-CZ" sz="3200" b="1" dirty="0">
                <a:solidFill>
                  <a:prstClr val="black"/>
                </a:solidFill>
              </a:rPr>
              <a:t>-  </a:t>
            </a:r>
            <a:r>
              <a:rPr lang="cs-CZ" sz="3200" dirty="0">
                <a:solidFill>
                  <a:prstClr val="black"/>
                </a:solidFill>
              </a:rPr>
              <a:t>Využívají se při bezhotovostním platebním styku. Platby mezi bankami, podniky, placení pomocí platební karty … </a:t>
            </a:r>
          </a:p>
          <a:p>
            <a:endParaRPr lang="cs-CZ" sz="3200" dirty="0">
              <a:solidFill>
                <a:prstClr val="black"/>
              </a:solidFill>
            </a:endParaRPr>
          </a:p>
        </p:txBody>
      </p:sp>
      <p:pic>
        <p:nvPicPr>
          <p:cNvPr id="3075" name="Picture 3" descr="C:\Users\Kabinet\AppData\Local\Temp\MC900440385.PN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00192" y="4114800"/>
            <a:ext cx="2743200" cy="27432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76" name="Picture 4" descr="C:\Users\Kabinet\AppData\Local\Temp\MP900404926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987824" y="4653136"/>
            <a:ext cx="2797155" cy="199796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40976936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2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6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7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8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9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10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" presetID="32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12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13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307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14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307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15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307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16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307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8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0" dur="2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2" dur="2000" fill="hold"/>
                                        <p:tgtEl>
                                          <p:spTgt spid="307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OSOBNOSTI NA BANKOVKÁCH</a:t>
            </a:r>
            <a:endParaRPr lang="cs-CZ" dirty="0"/>
          </a:p>
        </p:txBody>
      </p:sp>
      <p:sp>
        <p:nvSpPr>
          <p:cNvPr id="3" name="TextovéPole 2"/>
          <p:cNvSpPr txBox="1"/>
          <p:nvPr/>
        </p:nvSpPr>
        <p:spPr>
          <a:xfrm>
            <a:off x="251520" y="1484784"/>
            <a:ext cx="8712968" cy="255454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200" b="1" i="1" u="sng" dirty="0" err="1">
                <a:solidFill>
                  <a:prstClr val="black"/>
                </a:solidFill>
              </a:rPr>
              <a:t>DÚ:</a:t>
            </a:r>
            <a:r>
              <a:rPr lang="cs-CZ" sz="3200" dirty="0" err="1">
                <a:solidFill>
                  <a:prstClr val="black"/>
                </a:solidFill>
              </a:rPr>
              <a:t>Zjisti</a:t>
            </a:r>
            <a:r>
              <a:rPr lang="cs-CZ" sz="3200" dirty="0">
                <a:solidFill>
                  <a:prstClr val="black"/>
                </a:solidFill>
              </a:rPr>
              <a:t> jaké osobnosti jsou uvedeny na jednotlivých českých bankovkách, čím se tyto osobnosti proslavily?</a:t>
            </a:r>
          </a:p>
          <a:p>
            <a:r>
              <a:rPr lang="cs-CZ" sz="3200" dirty="0">
                <a:solidFill>
                  <a:prstClr val="black"/>
                </a:solidFill>
              </a:rPr>
              <a:t>	Co je zobrazeno na mincích hodnoty: 10 Kč, 20 Kč a 50 Kč.</a:t>
            </a:r>
          </a:p>
        </p:txBody>
      </p:sp>
    </p:spTree>
    <p:extLst>
      <p:ext uri="{BB962C8B-B14F-4D97-AF65-F5344CB8AC3E}">
        <p14:creationId xmlns:p14="http://schemas.microsoft.com/office/powerpoint/2010/main" val="180434012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Řešení </a:t>
            </a:r>
            <a:r>
              <a:rPr lang="cs-CZ" dirty="0" err="1" smtClean="0"/>
              <a:t>dú</a:t>
            </a:r>
            <a:r>
              <a:rPr lang="cs-CZ" dirty="0" smtClean="0"/>
              <a:t>: </a:t>
            </a:r>
            <a:endParaRPr lang="cs-CZ" dirty="0"/>
          </a:p>
        </p:txBody>
      </p:sp>
      <p:sp>
        <p:nvSpPr>
          <p:cNvPr id="3" name="TextovéPole 2"/>
          <p:cNvSpPr txBox="1"/>
          <p:nvPr/>
        </p:nvSpPr>
        <p:spPr>
          <a:xfrm>
            <a:off x="323528" y="1556792"/>
            <a:ext cx="8496944" cy="501675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514350" indent="-514350">
              <a:buFontTx/>
              <a:buAutoNum type="arabicPeriod"/>
            </a:pPr>
            <a:r>
              <a:rPr lang="cs-CZ" sz="3200" dirty="0">
                <a:solidFill>
                  <a:srgbClr val="B83D68">
                    <a:lumMod val="75000"/>
                  </a:srgbClr>
                </a:solidFill>
              </a:rPr>
              <a:t>100,- Kč - Karel IV. - </a:t>
            </a:r>
            <a:r>
              <a:rPr lang="cs-CZ" sz="2000" i="1" dirty="0">
                <a:solidFill>
                  <a:srgbClr val="B83D68">
                    <a:lumMod val="75000"/>
                  </a:srgbClr>
                </a:solidFill>
              </a:rPr>
              <a:t>„Otec vlasti“, český král a římský císař</a:t>
            </a:r>
          </a:p>
          <a:p>
            <a:pPr marL="514350" indent="-514350">
              <a:buFontTx/>
              <a:buAutoNum type="arabicPeriod"/>
            </a:pPr>
            <a:r>
              <a:rPr lang="cs-CZ" sz="3200" dirty="0">
                <a:solidFill>
                  <a:prstClr val="black"/>
                </a:solidFill>
              </a:rPr>
              <a:t>200,- Kč - Jan Amos Komenský - </a:t>
            </a:r>
            <a:r>
              <a:rPr lang="cs-CZ" sz="2000" i="1" dirty="0">
                <a:solidFill>
                  <a:prstClr val="black"/>
                </a:solidFill>
              </a:rPr>
              <a:t>„Učitel národů“</a:t>
            </a:r>
          </a:p>
          <a:p>
            <a:pPr marL="514350" indent="-514350">
              <a:buFontTx/>
              <a:buAutoNum type="arabicPeriod"/>
            </a:pPr>
            <a:r>
              <a:rPr lang="cs-CZ" sz="3200" dirty="0">
                <a:solidFill>
                  <a:srgbClr val="B83D68">
                    <a:lumMod val="75000"/>
                  </a:srgbClr>
                </a:solidFill>
              </a:rPr>
              <a:t>500,- Kč - </a:t>
            </a:r>
            <a:r>
              <a:rPr lang="cs-CZ" sz="3200" i="1" dirty="0">
                <a:solidFill>
                  <a:srgbClr val="B83D68">
                    <a:lumMod val="75000"/>
                  </a:srgbClr>
                </a:solidFill>
              </a:rPr>
              <a:t>Božena Němcová - </a:t>
            </a:r>
            <a:r>
              <a:rPr lang="cs-CZ" sz="2000" i="1" dirty="0">
                <a:solidFill>
                  <a:srgbClr val="B83D68">
                    <a:lumMod val="75000"/>
                  </a:srgbClr>
                </a:solidFill>
              </a:rPr>
              <a:t>spisovatelka</a:t>
            </a:r>
          </a:p>
          <a:p>
            <a:pPr marL="514350" indent="-514350">
              <a:buFontTx/>
              <a:buAutoNum type="arabicPeriod"/>
            </a:pPr>
            <a:r>
              <a:rPr lang="cs-CZ" sz="3200" dirty="0">
                <a:solidFill>
                  <a:prstClr val="black"/>
                </a:solidFill>
              </a:rPr>
              <a:t>1000,- Kč - František Palacký - </a:t>
            </a:r>
            <a:r>
              <a:rPr lang="cs-CZ" sz="2000" i="1" dirty="0">
                <a:solidFill>
                  <a:prstClr val="black"/>
                </a:solidFill>
              </a:rPr>
              <a:t>„Otec národa“, historik</a:t>
            </a:r>
          </a:p>
          <a:p>
            <a:pPr marL="514350" indent="-514350">
              <a:buFontTx/>
              <a:buAutoNum type="arabicPeriod"/>
            </a:pPr>
            <a:r>
              <a:rPr lang="cs-CZ" sz="3200" dirty="0">
                <a:solidFill>
                  <a:srgbClr val="B83D68">
                    <a:lumMod val="75000"/>
                  </a:srgbClr>
                </a:solidFill>
              </a:rPr>
              <a:t>2000,- Kč - Ema Destinnová - </a:t>
            </a:r>
            <a:r>
              <a:rPr lang="cs-CZ" sz="2000" i="1" dirty="0">
                <a:solidFill>
                  <a:prstClr val="black"/>
                </a:solidFill>
              </a:rPr>
              <a:t>operní pěvkyně</a:t>
            </a:r>
            <a:endParaRPr lang="cs-CZ" sz="2000" i="1" dirty="0">
              <a:solidFill>
                <a:srgbClr val="B83D68">
                  <a:lumMod val="75000"/>
                </a:srgbClr>
              </a:solidFill>
            </a:endParaRPr>
          </a:p>
          <a:p>
            <a:pPr marL="514350" indent="-514350">
              <a:buFontTx/>
              <a:buAutoNum type="arabicPeriod"/>
            </a:pPr>
            <a:r>
              <a:rPr lang="cs-CZ" sz="3200" dirty="0">
                <a:solidFill>
                  <a:prstClr val="black"/>
                </a:solidFill>
              </a:rPr>
              <a:t>5000,- Kč -Tomáš Garrigue Masaryk - </a:t>
            </a:r>
            <a:r>
              <a:rPr lang="cs-CZ" sz="2000" i="1" dirty="0">
                <a:solidFill>
                  <a:prstClr val="black"/>
                </a:solidFill>
              </a:rPr>
              <a:t>1. prezident Československa</a:t>
            </a:r>
          </a:p>
          <a:p>
            <a:pPr marL="514350" indent="-514350">
              <a:buFontTx/>
              <a:buAutoNum type="arabicPeriod"/>
            </a:pPr>
            <a:r>
              <a:rPr lang="cs-CZ" sz="3200" dirty="0">
                <a:solidFill>
                  <a:srgbClr val="B83D68">
                    <a:lumMod val="75000"/>
                  </a:srgbClr>
                </a:solidFill>
              </a:rPr>
              <a:t>10,- Kč</a:t>
            </a:r>
          </a:p>
          <a:p>
            <a:pPr marL="514350" indent="-514350">
              <a:buFontTx/>
              <a:buAutoNum type="arabicPeriod"/>
            </a:pPr>
            <a:r>
              <a:rPr lang="cs-CZ" sz="3200" dirty="0">
                <a:solidFill>
                  <a:prstClr val="black"/>
                </a:solidFill>
              </a:rPr>
              <a:t>20,- Kč</a:t>
            </a:r>
          </a:p>
          <a:p>
            <a:pPr marL="514350" indent="-514350">
              <a:buFontTx/>
              <a:buAutoNum type="arabicPeriod"/>
            </a:pPr>
            <a:r>
              <a:rPr lang="cs-CZ" sz="3200" dirty="0">
                <a:solidFill>
                  <a:srgbClr val="B83D68">
                    <a:lumMod val="75000"/>
                  </a:srgbClr>
                </a:solidFill>
              </a:rPr>
              <a:t>50,- Kč</a:t>
            </a:r>
          </a:p>
        </p:txBody>
      </p:sp>
    </p:spTree>
    <p:extLst>
      <p:ext uri="{BB962C8B-B14F-4D97-AF65-F5344CB8AC3E}">
        <p14:creationId xmlns:p14="http://schemas.microsoft.com/office/powerpoint/2010/main" val="268269249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POUŽITÁ LITERATURA A ODKAZY:</a:t>
            </a:r>
            <a:endParaRPr lang="cs-CZ" dirty="0"/>
          </a:p>
        </p:txBody>
      </p:sp>
      <p:sp>
        <p:nvSpPr>
          <p:cNvPr id="3" name="TextovéPole 2"/>
          <p:cNvSpPr txBox="1"/>
          <p:nvPr/>
        </p:nvSpPr>
        <p:spPr>
          <a:xfrm>
            <a:off x="323528" y="1700808"/>
            <a:ext cx="8640960" cy="48320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>
              <a:buFontTx/>
              <a:buChar char="-"/>
            </a:pPr>
            <a:r>
              <a:rPr lang="cs-CZ" sz="2200" dirty="0">
                <a:solidFill>
                  <a:prstClr val="black"/>
                </a:solidFill>
              </a:rPr>
              <a:t>Obrázky použity ze sady Office, obrázky autora</a:t>
            </a:r>
          </a:p>
          <a:p>
            <a:pPr marL="342900" indent="-342900">
              <a:buFontTx/>
              <a:buChar char="-"/>
            </a:pPr>
            <a:r>
              <a:rPr lang="cs-CZ" sz="2200" dirty="0">
                <a:solidFill>
                  <a:prstClr val="black"/>
                </a:solidFill>
              </a:rPr>
              <a:t>Není-li uvedeno jinak je materiál dílem autorky podle učebních osnov odpovídajících ŠVP vyučovaných podle učebnic:</a:t>
            </a:r>
          </a:p>
          <a:p>
            <a:r>
              <a:rPr lang="cs-CZ" sz="2200" dirty="0">
                <a:solidFill>
                  <a:prstClr val="black"/>
                </a:solidFill>
              </a:rPr>
              <a:t> JANOŠKOVÁ, </a:t>
            </a:r>
            <a:r>
              <a:rPr lang="cs-CZ" sz="2200" dirty="0" err="1">
                <a:solidFill>
                  <a:prstClr val="black"/>
                </a:solidFill>
              </a:rPr>
              <a:t>D.,a</a:t>
            </a:r>
            <a:r>
              <a:rPr lang="cs-CZ" sz="2200" dirty="0">
                <a:solidFill>
                  <a:prstClr val="black"/>
                </a:solidFill>
              </a:rPr>
              <a:t> kol. autorů. Občanská výchova 8, Rodinná výchova 8, učebnice pro základní školy a víceletá gymnázia. 1st </a:t>
            </a:r>
            <a:r>
              <a:rPr lang="cs-CZ" sz="2200" dirty="0" err="1">
                <a:solidFill>
                  <a:prstClr val="black"/>
                </a:solidFill>
              </a:rPr>
              <a:t>ed</a:t>
            </a:r>
            <a:r>
              <a:rPr lang="cs-CZ" sz="2200" dirty="0">
                <a:solidFill>
                  <a:prstClr val="black"/>
                </a:solidFill>
              </a:rPr>
              <a:t>. Plzeň: Fraus, 2005. ISBN 80-7238-393-0.</a:t>
            </a:r>
          </a:p>
          <a:p>
            <a:endParaRPr lang="cs-CZ" sz="2200" dirty="0">
              <a:solidFill>
                <a:prstClr val="black"/>
              </a:solidFill>
            </a:endParaRPr>
          </a:p>
          <a:p>
            <a:r>
              <a:rPr lang="cs-CZ" sz="2200" dirty="0">
                <a:solidFill>
                  <a:prstClr val="black"/>
                </a:solidFill>
              </a:rPr>
              <a:t>JANOŠKOVÁ, D., ONDRÁČKOVÁ, M.,ČABALOVÁ,D. Občanská výchova 8, Rodinná výchova 8, příručka pro učitele. 1st </a:t>
            </a:r>
            <a:r>
              <a:rPr lang="cs-CZ" sz="2200" dirty="0" err="1">
                <a:solidFill>
                  <a:prstClr val="black"/>
                </a:solidFill>
              </a:rPr>
              <a:t>ed</a:t>
            </a:r>
            <a:r>
              <a:rPr lang="cs-CZ" sz="2200" dirty="0">
                <a:solidFill>
                  <a:prstClr val="black"/>
                </a:solidFill>
              </a:rPr>
              <a:t>. Plzeň: Fraus, 2005. ISBN 80-7238-394-9.</a:t>
            </a:r>
          </a:p>
          <a:p>
            <a:endParaRPr lang="cs-CZ" sz="2200" i="1" dirty="0" smtClean="0">
              <a:solidFill>
                <a:prstClr val="black"/>
              </a:solidFill>
            </a:endParaRPr>
          </a:p>
          <a:p>
            <a:endParaRPr lang="cs-CZ" sz="2200" i="1" dirty="0">
              <a:solidFill>
                <a:prstClr val="black"/>
              </a:solidFill>
            </a:endParaRPr>
          </a:p>
          <a:p>
            <a:r>
              <a:rPr lang="cs-CZ" sz="2200" i="1" dirty="0">
                <a:solidFill>
                  <a:prstClr val="black"/>
                </a:solidFill>
              </a:rPr>
              <a:t>Citováno </a:t>
            </a:r>
            <a:r>
              <a:rPr lang="cs-CZ" sz="2200" i="1" dirty="0" smtClean="0">
                <a:solidFill>
                  <a:prstClr val="black"/>
                </a:solidFill>
              </a:rPr>
              <a:t>dne: 3.2.2012</a:t>
            </a:r>
          </a:p>
          <a:p>
            <a:r>
              <a:rPr lang="cs-CZ" sz="2200" i="1" smtClean="0"/>
              <a:t>DUM </a:t>
            </a:r>
            <a:r>
              <a:rPr lang="cs-CZ" sz="2200" i="1" dirty="0"/>
              <a:t>uložen na- http://</a:t>
            </a:r>
            <a:r>
              <a:rPr lang="cs-CZ" sz="2200" i="1" dirty="0" smtClean="0"/>
              <a:t>dumy.cz/materialy/prehled</a:t>
            </a:r>
            <a:endParaRPr lang="cs-CZ" sz="2200" i="1" dirty="0"/>
          </a:p>
        </p:txBody>
      </p:sp>
    </p:spTree>
    <p:extLst>
      <p:ext uri="{BB962C8B-B14F-4D97-AF65-F5344CB8AC3E}">
        <p14:creationId xmlns:p14="http://schemas.microsoft.com/office/powerpoint/2010/main" val="405296411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image" Target="../media/image1.jpeg"/></Relationships>
</file>

<file path=ppt/theme/_rels/them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image" Target="../media/image1.jpeg"/></Relationships>
</file>

<file path=ppt/theme/_rels/them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image" Target="../media/image1.jpeg"/></Relationships>
</file>

<file path=ppt/theme/_rels/them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image" Target="../media/image1.jpeg"/></Relationships>
</file>

<file path=ppt/theme/_rels/them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image" Target="../media/image1.jpeg"/></Relationships>
</file>

<file path=ppt/theme/_rels/them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image" Target="../media/image1.jpeg"/></Relationships>
</file>

<file path=ppt/theme/_rels/them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image" Target="../media/image1.jpeg"/></Relationships>
</file>

<file path=ppt/theme/_rels/them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image" Target="../media/image1.jpeg"/></Relationships>
</file>

<file path=ppt/theme/_rels/them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image" Target="../media/image1.jpeg"/></Relationships>
</file>

<file path=ppt/theme/_rels/them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Cesta">
  <a:themeElements>
    <a:clrScheme name="Bohatý">
      <a:dk1>
        <a:sysClr val="windowText" lastClr="000000"/>
      </a:dk1>
      <a:lt1>
        <a:sysClr val="window" lastClr="FFFFFF"/>
      </a:lt1>
      <a:dk2>
        <a:srgbClr val="B13F9A"/>
      </a:dk2>
      <a:lt2>
        <a:srgbClr val="F4E7ED"/>
      </a:lt2>
      <a:accent1>
        <a:srgbClr val="B83D68"/>
      </a:accent1>
      <a:accent2>
        <a:srgbClr val="AC66BB"/>
      </a:accent2>
      <a:accent3>
        <a:srgbClr val="DE6C36"/>
      </a:accent3>
      <a:accent4>
        <a:srgbClr val="F9B639"/>
      </a:accent4>
      <a:accent5>
        <a:srgbClr val="CF6DA4"/>
      </a:accent5>
      <a:accent6>
        <a:srgbClr val="FA8D3D"/>
      </a:accent6>
      <a:hlink>
        <a:srgbClr val="FFDE66"/>
      </a:hlink>
      <a:folHlink>
        <a:srgbClr val="D490C5"/>
      </a:folHlink>
    </a:clrScheme>
    <a:fontScheme name="Cesta">
      <a:majorFont>
        <a:latin typeface="Franklin Gothic Medium"/>
        <a:ea typeface=""/>
        <a:cs typeface=""/>
        <a:font script="Jpan" typeface="HG創英角ｺﾞｼｯｸUB"/>
        <a:font script="Hang" typeface="돋움"/>
        <a:font script="Hans" typeface="隶书"/>
        <a:font script="Hant" typeface="微軟正黑體"/>
        <a:font script="Arab" typeface="Tahoma"/>
        <a:font script="Hebr" typeface="Aharoni"/>
        <a:font script="Thai" typeface="Lily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ajorFont>
      <a:minorFont>
        <a:latin typeface="Franklin Gothic Book"/>
        <a:ea typeface=""/>
        <a:cs typeface=""/>
        <a:font script="Jpan" typeface="HGｺﾞｼｯｸE"/>
        <a:font script="Hang" typeface="돋움"/>
        <a:font script="Hans" typeface="华文楷体"/>
        <a:font script="Hant" typeface="微軟正黑體"/>
        <a:font script="Arab" typeface="Tahoma"/>
        <a:font script="Hebr" typeface="Aharoni"/>
        <a:font script="Thai" typeface="Lily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Cesta">
      <a:fillStyleLst>
        <a:solidFill>
          <a:schemeClr val="phClr"/>
        </a:solidFill>
        <a:gradFill rotWithShape="1">
          <a:gsLst>
            <a:gs pos="0">
              <a:schemeClr val="phClr">
                <a:tint val="30000"/>
                <a:satMod val="250000"/>
              </a:schemeClr>
            </a:gs>
            <a:gs pos="72000">
              <a:schemeClr val="phClr">
                <a:tint val="75000"/>
                <a:satMod val="210000"/>
              </a:schemeClr>
            </a:gs>
            <a:gs pos="100000">
              <a:schemeClr val="phClr">
                <a:tint val="85000"/>
                <a:satMod val="210000"/>
              </a:schemeClr>
            </a:gs>
          </a:gsLst>
          <a:lin ang="5400000" scaled="1"/>
        </a:gradFill>
        <a:gradFill rotWithShape="1">
          <a:gsLst>
            <a:gs pos="0">
              <a:schemeClr val="phClr">
                <a:tint val="75000"/>
                <a:shade val="85000"/>
                <a:satMod val="230000"/>
              </a:schemeClr>
            </a:gs>
            <a:gs pos="25000">
              <a:schemeClr val="phClr">
                <a:tint val="90000"/>
                <a:shade val="70000"/>
                <a:satMod val="220000"/>
              </a:schemeClr>
            </a:gs>
            <a:gs pos="50000">
              <a:schemeClr val="phClr">
                <a:tint val="90000"/>
                <a:shade val="58000"/>
                <a:satMod val="225000"/>
              </a:schemeClr>
            </a:gs>
            <a:gs pos="65000">
              <a:schemeClr val="phClr">
                <a:tint val="90000"/>
                <a:shade val="58000"/>
                <a:satMod val="225000"/>
              </a:schemeClr>
            </a:gs>
            <a:gs pos="80000">
              <a:schemeClr val="phClr">
                <a:tint val="90000"/>
                <a:shade val="69000"/>
                <a:satMod val="220000"/>
              </a:schemeClr>
            </a:gs>
            <a:gs pos="100000">
              <a:schemeClr val="phClr">
                <a:tint val="77000"/>
                <a:shade val="80000"/>
                <a:satMod val="230000"/>
              </a:schemeClr>
            </a:gs>
          </a:gsLst>
          <a:lin ang="5400000" scaled="1"/>
        </a:gradFill>
      </a:fillStyleLst>
      <a:lnStyleLst>
        <a:ln w="10000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76200" dist="50800" dir="5400000" rotWithShape="0">
              <a:srgbClr val="4E3B30">
                <a:alpha val="60000"/>
              </a:srgbClr>
            </a:outerShdw>
          </a:effectLst>
        </a:effectStyle>
        <a:effectStyle>
          <a:effectLst>
            <a:outerShdw blurRad="76200" dist="50800" dir="5400000" rotWithShape="0">
              <a:srgbClr val="4E3B30">
                <a:alpha val="60000"/>
              </a:srgbClr>
            </a:outerShdw>
          </a:effectLst>
          <a:scene3d>
            <a:camera prst="orthographicFront">
              <a:rot lat="0" lon="0" rev="0"/>
            </a:camera>
            <a:lightRig rig="threePt" dir="tl">
              <a:rot lat="0" lon="0" rev="0"/>
            </a:lightRig>
          </a:scene3d>
          <a:sp3d prstMaterial="metal">
            <a:bevelT w="10000" h="10000"/>
          </a:sp3d>
        </a:effectStyle>
        <a:effectStyle>
          <a:effectLst>
            <a:outerShdw blurRad="76200" dist="50800" dir="5400000" rotWithShape="0">
              <a:srgbClr val="4E3B30">
                <a:alpha val="60000"/>
              </a:srgbClr>
            </a:outerShdw>
          </a:effectLst>
          <a:scene3d>
            <a:camera prst="obliqueTopLeft" fov="600000">
              <a:rot lat="0" lon="0" rev="0"/>
            </a:camera>
            <a:lightRig rig="balanced" dir="t">
              <a:rot lat="0" lon="0" rev="19200000"/>
            </a:lightRig>
          </a:scene3d>
          <a:sp3d contourW="12700" prstMaterial="matte">
            <a:bevelT w="60000" h="50800"/>
            <a:contourClr>
              <a:schemeClr val="phClr">
                <a:shade val="60000"/>
                <a:satMod val="110000"/>
              </a:schemeClr>
            </a:contourClr>
          </a:sp3d>
        </a:effectStyle>
      </a:effectStyleLst>
      <a:bgFillStyleLst>
        <a:solidFill>
          <a:schemeClr val="phClr"/>
        </a:solidFill>
        <a:blipFill>
          <a:blip xmlns:r="http://schemas.openxmlformats.org/officeDocument/2006/relationships" r:embed="rId1">
            <a:duotone>
              <a:schemeClr val="phClr">
                <a:shade val="90000"/>
                <a:satMod val="150000"/>
              </a:schemeClr>
              <a:schemeClr val="phClr">
                <a:tint val="88000"/>
                <a:satMod val="105000"/>
              </a:schemeClr>
            </a:duotone>
          </a:blip>
          <a:tile tx="0" ty="0" sx="95000" sy="95000" flip="none" algn="t"/>
        </a:blipFill>
        <a:blipFill>
          <a:blip xmlns:r="http://schemas.openxmlformats.org/officeDocument/2006/relationships" r:embed="rId2">
            <a:duotone>
              <a:schemeClr val="phClr">
                <a:shade val="30000"/>
                <a:satMod val="455000"/>
              </a:schemeClr>
              <a:schemeClr val="phClr">
                <a:tint val="95000"/>
                <a:satMod val="120000"/>
              </a:schemeClr>
            </a:duotone>
          </a:blip>
          <a:stretch>
            <a:fillRect/>
          </a:stretch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1_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1_Cesta">
  <a:themeElements>
    <a:clrScheme name="Bohatý">
      <a:dk1>
        <a:sysClr val="windowText" lastClr="000000"/>
      </a:dk1>
      <a:lt1>
        <a:sysClr val="window" lastClr="FFFFFF"/>
      </a:lt1>
      <a:dk2>
        <a:srgbClr val="B13F9A"/>
      </a:dk2>
      <a:lt2>
        <a:srgbClr val="F4E7ED"/>
      </a:lt2>
      <a:accent1>
        <a:srgbClr val="B83D68"/>
      </a:accent1>
      <a:accent2>
        <a:srgbClr val="AC66BB"/>
      </a:accent2>
      <a:accent3>
        <a:srgbClr val="DE6C36"/>
      </a:accent3>
      <a:accent4>
        <a:srgbClr val="F9B639"/>
      </a:accent4>
      <a:accent5>
        <a:srgbClr val="CF6DA4"/>
      </a:accent5>
      <a:accent6>
        <a:srgbClr val="FA8D3D"/>
      </a:accent6>
      <a:hlink>
        <a:srgbClr val="FFDE66"/>
      </a:hlink>
      <a:folHlink>
        <a:srgbClr val="D490C5"/>
      </a:folHlink>
    </a:clrScheme>
    <a:fontScheme name="Cesta">
      <a:majorFont>
        <a:latin typeface="Franklin Gothic Medium"/>
        <a:ea typeface=""/>
        <a:cs typeface=""/>
        <a:font script="Jpan" typeface="HG創英角ｺﾞｼｯｸUB"/>
        <a:font script="Hang" typeface="돋움"/>
        <a:font script="Hans" typeface="隶书"/>
        <a:font script="Hant" typeface="微軟正黑體"/>
        <a:font script="Arab" typeface="Tahoma"/>
        <a:font script="Hebr" typeface="Aharoni"/>
        <a:font script="Thai" typeface="Lily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ajorFont>
      <a:minorFont>
        <a:latin typeface="Franklin Gothic Book"/>
        <a:ea typeface=""/>
        <a:cs typeface=""/>
        <a:font script="Jpan" typeface="HGｺﾞｼｯｸE"/>
        <a:font script="Hang" typeface="돋움"/>
        <a:font script="Hans" typeface="华文楷体"/>
        <a:font script="Hant" typeface="微軟正黑體"/>
        <a:font script="Arab" typeface="Tahoma"/>
        <a:font script="Hebr" typeface="Aharoni"/>
        <a:font script="Thai" typeface="Lily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Cesta">
      <a:fillStyleLst>
        <a:solidFill>
          <a:schemeClr val="phClr"/>
        </a:solidFill>
        <a:gradFill rotWithShape="1">
          <a:gsLst>
            <a:gs pos="0">
              <a:schemeClr val="phClr">
                <a:tint val="30000"/>
                <a:satMod val="250000"/>
              </a:schemeClr>
            </a:gs>
            <a:gs pos="72000">
              <a:schemeClr val="phClr">
                <a:tint val="75000"/>
                <a:satMod val="210000"/>
              </a:schemeClr>
            </a:gs>
            <a:gs pos="100000">
              <a:schemeClr val="phClr">
                <a:tint val="85000"/>
                <a:satMod val="210000"/>
              </a:schemeClr>
            </a:gs>
          </a:gsLst>
          <a:lin ang="5400000" scaled="1"/>
        </a:gradFill>
        <a:gradFill rotWithShape="1">
          <a:gsLst>
            <a:gs pos="0">
              <a:schemeClr val="phClr">
                <a:tint val="75000"/>
                <a:shade val="85000"/>
                <a:satMod val="230000"/>
              </a:schemeClr>
            </a:gs>
            <a:gs pos="25000">
              <a:schemeClr val="phClr">
                <a:tint val="90000"/>
                <a:shade val="70000"/>
                <a:satMod val="220000"/>
              </a:schemeClr>
            </a:gs>
            <a:gs pos="50000">
              <a:schemeClr val="phClr">
                <a:tint val="90000"/>
                <a:shade val="58000"/>
                <a:satMod val="225000"/>
              </a:schemeClr>
            </a:gs>
            <a:gs pos="65000">
              <a:schemeClr val="phClr">
                <a:tint val="90000"/>
                <a:shade val="58000"/>
                <a:satMod val="225000"/>
              </a:schemeClr>
            </a:gs>
            <a:gs pos="80000">
              <a:schemeClr val="phClr">
                <a:tint val="90000"/>
                <a:shade val="69000"/>
                <a:satMod val="220000"/>
              </a:schemeClr>
            </a:gs>
            <a:gs pos="100000">
              <a:schemeClr val="phClr">
                <a:tint val="77000"/>
                <a:shade val="80000"/>
                <a:satMod val="230000"/>
              </a:schemeClr>
            </a:gs>
          </a:gsLst>
          <a:lin ang="5400000" scaled="1"/>
        </a:gradFill>
      </a:fillStyleLst>
      <a:lnStyleLst>
        <a:ln w="10000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76200" dist="50800" dir="5400000" rotWithShape="0">
              <a:srgbClr val="4E3B30">
                <a:alpha val="60000"/>
              </a:srgbClr>
            </a:outerShdw>
          </a:effectLst>
        </a:effectStyle>
        <a:effectStyle>
          <a:effectLst>
            <a:outerShdw blurRad="76200" dist="50800" dir="5400000" rotWithShape="0">
              <a:srgbClr val="4E3B30">
                <a:alpha val="60000"/>
              </a:srgbClr>
            </a:outerShdw>
          </a:effectLst>
          <a:scene3d>
            <a:camera prst="orthographicFront">
              <a:rot lat="0" lon="0" rev="0"/>
            </a:camera>
            <a:lightRig rig="threePt" dir="tl">
              <a:rot lat="0" lon="0" rev="0"/>
            </a:lightRig>
          </a:scene3d>
          <a:sp3d prstMaterial="metal">
            <a:bevelT w="10000" h="10000"/>
          </a:sp3d>
        </a:effectStyle>
        <a:effectStyle>
          <a:effectLst>
            <a:outerShdw blurRad="76200" dist="50800" dir="5400000" rotWithShape="0">
              <a:srgbClr val="4E3B30">
                <a:alpha val="60000"/>
              </a:srgbClr>
            </a:outerShdw>
          </a:effectLst>
          <a:scene3d>
            <a:camera prst="obliqueTopLeft" fov="600000">
              <a:rot lat="0" lon="0" rev="0"/>
            </a:camera>
            <a:lightRig rig="balanced" dir="t">
              <a:rot lat="0" lon="0" rev="19200000"/>
            </a:lightRig>
          </a:scene3d>
          <a:sp3d contourW="12700" prstMaterial="matte">
            <a:bevelT w="60000" h="50800"/>
            <a:contourClr>
              <a:schemeClr val="phClr">
                <a:shade val="60000"/>
                <a:satMod val="110000"/>
              </a:schemeClr>
            </a:contourClr>
          </a:sp3d>
        </a:effectStyle>
      </a:effectStyleLst>
      <a:bgFillStyleLst>
        <a:solidFill>
          <a:schemeClr val="phClr"/>
        </a:solidFill>
        <a:blipFill>
          <a:blip xmlns:r="http://schemas.openxmlformats.org/officeDocument/2006/relationships" r:embed="rId1">
            <a:duotone>
              <a:schemeClr val="phClr">
                <a:shade val="90000"/>
                <a:satMod val="150000"/>
              </a:schemeClr>
              <a:schemeClr val="phClr">
                <a:tint val="88000"/>
                <a:satMod val="105000"/>
              </a:schemeClr>
            </a:duotone>
          </a:blip>
          <a:tile tx="0" ty="0" sx="95000" sy="95000" flip="none" algn="t"/>
        </a:blipFill>
        <a:blipFill>
          <a:blip xmlns:r="http://schemas.openxmlformats.org/officeDocument/2006/relationships" r:embed="rId2">
            <a:duotone>
              <a:schemeClr val="phClr">
                <a:shade val="30000"/>
                <a:satMod val="455000"/>
              </a:schemeClr>
              <a:schemeClr val="phClr">
                <a:tint val="95000"/>
                <a:satMod val="120000"/>
              </a:schemeClr>
            </a:duotone>
          </a:blip>
          <a:stretch>
            <a:fillRect/>
          </a:stretch>
        </a:blipFill>
      </a:bgFillStyleLst>
    </a:fmtScheme>
  </a:themeElements>
  <a:objectDefaults/>
  <a:extraClrSchemeLst/>
</a:theme>
</file>

<file path=ppt/theme/theme4.xml><?xml version="1.0" encoding="utf-8"?>
<a:theme xmlns:a="http://schemas.openxmlformats.org/drawingml/2006/main" name="2_Cesta">
  <a:themeElements>
    <a:clrScheme name="Bohatý">
      <a:dk1>
        <a:sysClr val="windowText" lastClr="000000"/>
      </a:dk1>
      <a:lt1>
        <a:sysClr val="window" lastClr="FFFFFF"/>
      </a:lt1>
      <a:dk2>
        <a:srgbClr val="B13F9A"/>
      </a:dk2>
      <a:lt2>
        <a:srgbClr val="F4E7ED"/>
      </a:lt2>
      <a:accent1>
        <a:srgbClr val="B83D68"/>
      </a:accent1>
      <a:accent2>
        <a:srgbClr val="AC66BB"/>
      </a:accent2>
      <a:accent3>
        <a:srgbClr val="DE6C36"/>
      </a:accent3>
      <a:accent4>
        <a:srgbClr val="F9B639"/>
      </a:accent4>
      <a:accent5>
        <a:srgbClr val="CF6DA4"/>
      </a:accent5>
      <a:accent6>
        <a:srgbClr val="FA8D3D"/>
      </a:accent6>
      <a:hlink>
        <a:srgbClr val="FFDE66"/>
      </a:hlink>
      <a:folHlink>
        <a:srgbClr val="D490C5"/>
      </a:folHlink>
    </a:clrScheme>
    <a:fontScheme name="Cesta">
      <a:majorFont>
        <a:latin typeface="Franklin Gothic Medium"/>
        <a:ea typeface=""/>
        <a:cs typeface=""/>
        <a:font script="Jpan" typeface="HG創英角ｺﾞｼｯｸUB"/>
        <a:font script="Hang" typeface="돋움"/>
        <a:font script="Hans" typeface="隶书"/>
        <a:font script="Hant" typeface="微軟正黑體"/>
        <a:font script="Arab" typeface="Tahoma"/>
        <a:font script="Hebr" typeface="Aharoni"/>
        <a:font script="Thai" typeface="Lily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ajorFont>
      <a:minorFont>
        <a:latin typeface="Franklin Gothic Book"/>
        <a:ea typeface=""/>
        <a:cs typeface=""/>
        <a:font script="Jpan" typeface="HGｺﾞｼｯｸE"/>
        <a:font script="Hang" typeface="돋움"/>
        <a:font script="Hans" typeface="华文楷体"/>
        <a:font script="Hant" typeface="微軟正黑體"/>
        <a:font script="Arab" typeface="Tahoma"/>
        <a:font script="Hebr" typeface="Aharoni"/>
        <a:font script="Thai" typeface="Lily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Cesta">
      <a:fillStyleLst>
        <a:solidFill>
          <a:schemeClr val="phClr"/>
        </a:solidFill>
        <a:gradFill rotWithShape="1">
          <a:gsLst>
            <a:gs pos="0">
              <a:schemeClr val="phClr">
                <a:tint val="30000"/>
                <a:satMod val="250000"/>
              </a:schemeClr>
            </a:gs>
            <a:gs pos="72000">
              <a:schemeClr val="phClr">
                <a:tint val="75000"/>
                <a:satMod val="210000"/>
              </a:schemeClr>
            </a:gs>
            <a:gs pos="100000">
              <a:schemeClr val="phClr">
                <a:tint val="85000"/>
                <a:satMod val="210000"/>
              </a:schemeClr>
            </a:gs>
          </a:gsLst>
          <a:lin ang="5400000" scaled="1"/>
        </a:gradFill>
        <a:gradFill rotWithShape="1">
          <a:gsLst>
            <a:gs pos="0">
              <a:schemeClr val="phClr">
                <a:tint val="75000"/>
                <a:shade val="85000"/>
                <a:satMod val="230000"/>
              </a:schemeClr>
            </a:gs>
            <a:gs pos="25000">
              <a:schemeClr val="phClr">
                <a:tint val="90000"/>
                <a:shade val="70000"/>
                <a:satMod val="220000"/>
              </a:schemeClr>
            </a:gs>
            <a:gs pos="50000">
              <a:schemeClr val="phClr">
                <a:tint val="90000"/>
                <a:shade val="58000"/>
                <a:satMod val="225000"/>
              </a:schemeClr>
            </a:gs>
            <a:gs pos="65000">
              <a:schemeClr val="phClr">
                <a:tint val="90000"/>
                <a:shade val="58000"/>
                <a:satMod val="225000"/>
              </a:schemeClr>
            </a:gs>
            <a:gs pos="80000">
              <a:schemeClr val="phClr">
                <a:tint val="90000"/>
                <a:shade val="69000"/>
                <a:satMod val="220000"/>
              </a:schemeClr>
            </a:gs>
            <a:gs pos="100000">
              <a:schemeClr val="phClr">
                <a:tint val="77000"/>
                <a:shade val="80000"/>
                <a:satMod val="230000"/>
              </a:schemeClr>
            </a:gs>
          </a:gsLst>
          <a:lin ang="5400000" scaled="1"/>
        </a:gradFill>
      </a:fillStyleLst>
      <a:lnStyleLst>
        <a:ln w="10000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76200" dist="50800" dir="5400000" rotWithShape="0">
              <a:srgbClr val="4E3B30">
                <a:alpha val="60000"/>
              </a:srgbClr>
            </a:outerShdw>
          </a:effectLst>
        </a:effectStyle>
        <a:effectStyle>
          <a:effectLst>
            <a:outerShdw blurRad="76200" dist="50800" dir="5400000" rotWithShape="0">
              <a:srgbClr val="4E3B30">
                <a:alpha val="60000"/>
              </a:srgbClr>
            </a:outerShdw>
          </a:effectLst>
          <a:scene3d>
            <a:camera prst="orthographicFront">
              <a:rot lat="0" lon="0" rev="0"/>
            </a:camera>
            <a:lightRig rig="threePt" dir="tl">
              <a:rot lat="0" lon="0" rev="0"/>
            </a:lightRig>
          </a:scene3d>
          <a:sp3d prstMaterial="metal">
            <a:bevelT w="10000" h="10000"/>
          </a:sp3d>
        </a:effectStyle>
        <a:effectStyle>
          <a:effectLst>
            <a:outerShdw blurRad="76200" dist="50800" dir="5400000" rotWithShape="0">
              <a:srgbClr val="4E3B30">
                <a:alpha val="60000"/>
              </a:srgbClr>
            </a:outerShdw>
          </a:effectLst>
          <a:scene3d>
            <a:camera prst="obliqueTopLeft" fov="600000">
              <a:rot lat="0" lon="0" rev="0"/>
            </a:camera>
            <a:lightRig rig="balanced" dir="t">
              <a:rot lat="0" lon="0" rev="19200000"/>
            </a:lightRig>
          </a:scene3d>
          <a:sp3d contourW="12700" prstMaterial="matte">
            <a:bevelT w="60000" h="50800"/>
            <a:contourClr>
              <a:schemeClr val="phClr">
                <a:shade val="60000"/>
                <a:satMod val="110000"/>
              </a:schemeClr>
            </a:contourClr>
          </a:sp3d>
        </a:effectStyle>
      </a:effectStyleLst>
      <a:bgFillStyleLst>
        <a:solidFill>
          <a:schemeClr val="phClr"/>
        </a:solidFill>
        <a:blipFill>
          <a:blip xmlns:r="http://schemas.openxmlformats.org/officeDocument/2006/relationships" r:embed="rId1">
            <a:duotone>
              <a:schemeClr val="phClr">
                <a:shade val="90000"/>
                <a:satMod val="150000"/>
              </a:schemeClr>
              <a:schemeClr val="phClr">
                <a:tint val="88000"/>
                <a:satMod val="105000"/>
              </a:schemeClr>
            </a:duotone>
          </a:blip>
          <a:tile tx="0" ty="0" sx="95000" sy="95000" flip="none" algn="t"/>
        </a:blipFill>
        <a:blipFill>
          <a:blip xmlns:r="http://schemas.openxmlformats.org/officeDocument/2006/relationships" r:embed="rId2">
            <a:duotone>
              <a:schemeClr val="phClr">
                <a:shade val="30000"/>
                <a:satMod val="455000"/>
              </a:schemeClr>
              <a:schemeClr val="phClr">
                <a:tint val="95000"/>
                <a:satMod val="120000"/>
              </a:schemeClr>
            </a:duotone>
          </a:blip>
          <a:stretch>
            <a:fillRect/>
          </a:stretch>
        </a:blipFill>
      </a:bgFillStyleLst>
    </a:fmtScheme>
  </a:themeElements>
  <a:objectDefaults/>
  <a:extraClrSchemeLst/>
</a:theme>
</file>

<file path=ppt/theme/theme5.xml><?xml version="1.0" encoding="utf-8"?>
<a:theme xmlns:a="http://schemas.openxmlformats.org/drawingml/2006/main" name="3_Cesta">
  <a:themeElements>
    <a:clrScheme name="Bohatý">
      <a:dk1>
        <a:sysClr val="windowText" lastClr="000000"/>
      </a:dk1>
      <a:lt1>
        <a:sysClr val="window" lastClr="FFFFFF"/>
      </a:lt1>
      <a:dk2>
        <a:srgbClr val="B13F9A"/>
      </a:dk2>
      <a:lt2>
        <a:srgbClr val="F4E7ED"/>
      </a:lt2>
      <a:accent1>
        <a:srgbClr val="B83D68"/>
      </a:accent1>
      <a:accent2>
        <a:srgbClr val="AC66BB"/>
      </a:accent2>
      <a:accent3>
        <a:srgbClr val="DE6C36"/>
      </a:accent3>
      <a:accent4>
        <a:srgbClr val="F9B639"/>
      </a:accent4>
      <a:accent5>
        <a:srgbClr val="CF6DA4"/>
      </a:accent5>
      <a:accent6>
        <a:srgbClr val="FA8D3D"/>
      </a:accent6>
      <a:hlink>
        <a:srgbClr val="FFDE66"/>
      </a:hlink>
      <a:folHlink>
        <a:srgbClr val="D490C5"/>
      </a:folHlink>
    </a:clrScheme>
    <a:fontScheme name="Cesta">
      <a:majorFont>
        <a:latin typeface="Franklin Gothic Medium"/>
        <a:ea typeface=""/>
        <a:cs typeface=""/>
        <a:font script="Jpan" typeface="HG創英角ｺﾞｼｯｸUB"/>
        <a:font script="Hang" typeface="돋움"/>
        <a:font script="Hans" typeface="隶书"/>
        <a:font script="Hant" typeface="微軟正黑體"/>
        <a:font script="Arab" typeface="Tahoma"/>
        <a:font script="Hebr" typeface="Aharoni"/>
        <a:font script="Thai" typeface="Lily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ajorFont>
      <a:minorFont>
        <a:latin typeface="Franklin Gothic Book"/>
        <a:ea typeface=""/>
        <a:cs typeface=""/>
        <a:font script="Jpan" typeface="HGｺﾞｼｯｸE"/>
        <a:font script="Hang" typeface="돋움"/>
        <a:font script="Hans" typeface="华文楷体"/>
        <a:font script="Hant" typeface="微軟正黑體"/>
        <a:font script="Arab" typeface="Tahoma"/>
        <a:font script="Hebr" typeface="Aharoni"/>
        <a:font script="Thai" typeface="Lily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Cesta">
      <a:fillStyleLst>
        <a:solidFill>
          <a:schemeClr val="phClr"/>
        </a:solidFill>
        <a:gradFill rotWithShape="1">
          <a:gsLst>
            <a:gs pos="0">
              <a:schemeClr val="phClr">
                <a:tint val="30000"/>
                <a:satMod val="250000"/>
              </a:schemeClr>
            </a:gs>
            <a:gs pos="72000">
              <a:schemeClr val="phClr">
                <a:tint val="75000"/>
                <a:satMod val="210000"/>
              </a:schemeClr>
            </a:gs>
            <a:gs pos="100000">
              <a:schemeClr val="phClr">
                <a:tint val="85000"/>
                <a:satMod val="210000"/>
              </a:schemeClr>
            </a:gs>
          </a:gsLst>
          <a:lin ang="5400000" scaled="1"/>
        </a:gradFill>
        <a:gradFill rotWithShape="1">
          <a:gsLst>
            <a:gs pos="0">
              <a:schemeClr val="phClr">
                <a:tint val="75000"/>
                <a:shade val="85000"/>
                <a:satMod val="230000"/>
              </a:schemeClr>
            </a:gs>
            <a:gs pos="25000">
              <a:schemeClr val="phClr">
                <a:tint val="90000"/>
                <a:shade val="70000"/>
                <a:satMod val="220000"/>
              </a:schemeClr>
            </a:gs>
            <a:gs pos="50000">
              <a:schemeClr val="phClr">
                <a:tint val="90000"/>
                <a:shade val="58000"/>
                <a:satMod val="225000"/>
              </a:schemeClr>
            </a:gs>
            <a:gs pos="65000">
              <a:schemeClr val="phClr">
                <a:tint val="90000"/>
                <a:shade val="58000"/>
                <a:satMod val="225000"/>
              </a:schemeClr>
            </a:gs>
            <a:gs pos="80000">
              <a:schemeClr val="phClr">
                <a:tint val="90000"/>
                <a:shade val="69000"/>
                <a:satMod val="220000"/>
              </a:schemeClr>
            </a:gs>
            <a:gs pos="100000">
              <a:schemeClr val="phClr">
                <a:tint val="77000"/>
                <a:shade val="80000"/>
                <a:satMod val="230000"/>
              </a:schemeClr>
            </a:gs>
          </a:gsLst>
          <a:lin ang="5400000" scaled="1"/>
        </a:gradFill>
      </a:fillStyleLst>
      <a:lnStyleLst>
        <a:ln w="10000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76200" dist="50800" dir="5400000" rotWithShape="0">
              <a:srgbClr val="4E3B30">
                <a:alpha val="60000"/>
              </a:srgbClr>
            </a:outerShdw>
          </a:effectLst>
        </a:effectStyle>
        <a:effectStyle>
          <a:effectLst>
            <a:outerShdw blurRad="76200" dist="50800" dir="5400000" rotWithShape="0">
              <a:srgbClr val="4E3B30">
                <a:alpha val="60000"/>
              </a:srgbClr>
            </a:outerShdw>
          </a:effectLst>
          <a:scene3d>
            <a:camera prst="orthographicFront">
              <a:rot lat="0" lon="0" rev="0"/>
            </a:camera>
            <a:lightRig rig="threePt" dir="tl">
              <a:rot lat="0" lon="0" rev="0"/>
            </a:lightRig>
          </a:scene3d>
          <a:sp3d prstMaterial="metal">
            <a:bevelT w="10000" h="10000"/>
          </a:sp3d>
        </a:effectStyle>
        <a:effectStyle>
          <a:effectLst>
            <a:outerShdw blurRad="76200" dist="50800" dir="5400000" rotWithShape="0">
              <a:srgbClr val="4E3B30">
                <a:alpha val="60000"/>
              </a:srgbClr>
            </a:outerShdw>
          </a:effectLst>
          <a:scene3d>
            <a:camera prst="obliqueTopLeft" fov="600000">
              <a:rot lat="0" lon="0" rev="0"/>
            </a:camera>
            <a:lightRig rig="balanced" dir="t">
              <a:rot lat="0" lon="0" rev="19200000"/>
            </a:lightRig>
          </a:scene3d>
          <a:sp3d contourW="12700" prstMaterial="matte">
            <a:bevelT w="60000" h="50800"/>
            <a:contourClr>
              <a:schemeClr val="phClr">
                <a:shade val="60000"/>
                <a:satMod val="110000"/>
              </a:schemeClr>
            </a:contourClr>
          </a:sp3d>
        </a:effectStyle>
      </a:effectStyleLst>
      <a:bgFillStyleLst>
        <a:solidFill>
          <a:schemeClr val="phClr"/>
        </a:solidFill>
        <a:blipFill>
          <a:blip xmlns:r="http://schemas.openxmlformats.org/officeDocument/2006/relationships" r:embed="rId1">
            <a:duotone>
              <a:schemeClr val="phClr">
                <a:shade val="90000"/>
                <a:satMod val="150000"/>
              </a:schemeClr>
              <a:schemeClr val="phClr">
                <a:tint val="88000"/>
                <a:satMod val="105000"/>
              </a:schemeClr>
            </a:duotone>
          </a:blip>
          <a:tile tx="0" ty="0" sx="95000" sy="95000" flip="none" algn="t"/>
        </a:blipFill>
        <a:blipFill>
          <a:blip xmlns:r="http://schemas.openxmlformats.org/officeDocument/2006/relationships" r:embed="rId2">
            <a:duotone>
              <a:schemeClr val="phClr">
                <a:shade val="30000"/>
                <a:satMod val="455000"/>
              </a:schemeClr>
              <a:schemeClr val="phClr">
                <a:tint val="95000"/>
                <a:satMod val="120000"/>
              </a:schemeClr>
            </a:duotone>
          </a:blip>
          <a:stretch>
            <a:fillRect/>
          </a:stretch>
        </a:blipFill>
      </a:bgFillStyleLst>
    </a:fmtScheme>
  </a:themeElements>
  <a:objectDefaults/>
  <a:extraClrSchemeLst/>
</a:theme>
</file>

<file path=ppt/theme/theme6.xml><?xml version="1.0" encoding="utf-8"?>
<a:theme xmlns:a="http://schemas.openxmlformats.org/drawingml/2006/main" name="4_Cesta">
  <a:themeElements>
    <a:clrScheme name="Bohatý">
      <a:dk1>
        <a:sysClr val="windowText" lastClr="000000"/>
      </a:dk1>
      <a:lt1>
        <a:sysClr val="window" lastClr="FFFFFF"/>
      </a:lt1>
      <a:dk2>
        <a:srgbClr val="B13F9A"/>
      </a:dk2>
      <a:lt2>
        <a:srgbClr val="F4E7ED"/>
      </a:lt2>
      <a:accent1>
        <a:srgbClr val="B83D68"/>
      </a:accent1>
      <a:accent2>
        <a:srgbClr val="AC66BB"/>
      </a:accent2>
      <a:accent3>
        <a:srgbClr val="DE6C36"/>
      </a:accent3>
      <a:accent4>
        <a:srgbClr val="F9B639"/>
      </a:accent4>
      <a:accent5>
        <a:srgbClr val="CF6DA4"/>
      </a:accent5>
      <a:accent6>
        <a:srgbClr val="FA8D3D"/>
      </a:accent6>
      <a:hlink>
        <a:srgbClr val="FFDE66"/>
      </a:hlink>
      <a:folHlink>
        <a:srgbClr val="D490C5"/>
      </a:folHlink>
    </a:clrScheme>
    <a:fontScheme name="Cesta">
      <a:majorFont>
        <a:latin typeface="Franklin Gothic Medium"/>
        <a:ea typeface=""/>
        <a:cs typeface=""/>
        <a:font script="Jpan" typeface="HG創英角ｺﾞｼｯｸUB"/>
        <a:font script="Hang" typeface="돋움"/>
        <a:font script="Hans" typeface="隶书"/>
        <a:font script="Hant" typeface="微軟正黑體"/>
        <a:font script="Arab" typeface="Tahoma"/>
        <a:font script="Hebr" typeface="Aharoni"/>
        <a:font script="Thai" typeface="Lily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ajorFont>
      <a:minorFont>
        <a:latin typeface="Franklin Gothic Book"/>
        <a:ea typeface=""/>
        <a:cs typeface=""/>
        <a:font script="Jpan" typeface="HGｺﾞｼｯｸE"/>
        <a:font script="Hang" typeface="돋움"/>
        <a:font script="Hans" typeface="华文楷体"/>
        <a:font script="Hant" typeface="微軟正黑體"/>
        <a:font script="Arab" typeface="Tahoma"/>
        <a:font script="Hebr" typeface="Aharoni"/>
        <a:font script="Thai" typeface="Lily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Cesta">
      <a:fillStyleLst>
        <a:solidFill>
          <a:schemeClr val="phClr"/>
        </a:solidFill>
        <a:gradFill rotWithShape="1">
          <a:gsLst>
            <a:gs pos="0">
              <a:schemeClr val="phClr">
                <a:tint val="30000"/>
                <a:satMod val="250000"/>
              </a:schemeClr>
            </a:gs>
            <a:gs pos="72000">
              <a:schemeClr val="phClr">
                <a:tint val="75000"/>
                <a:satMod val="210000"/>
              </a:schemeClr>
            </a:gs>
            <a:gs pos="100000">
              <a:schemeClr val="phClr">
                <a:tint val="85000"/>
                <a:satMod val="210000"/>
              </a:schemeClr>
            </a:gs>
          </a:gsLst>
          <a:lin ang="5400000" scaled="1"/>
        </a:gradFill>
        <a:gradFill rotWithShape="1">
          <a:gsLst>
            <a:gs pos="0">
              <a:schemeClr val="phClr">
                <a:tint val="75000"/>
                <a:shade val="85000"/>
                <a:satMod val="230000"/>
              </a:schemeClr>
            </a:gs>
            <a:gs pos="25000">
              <a:schemeClr val="phClr">
                <a:tint val="90000"/>
                <a:shade val="70000"/>
                <a:satMod val="220000"/>
              </a:schemeClr>
            </a:gs>
            <a:gs pos="50000">
              <a:schemeClr val="phClr">
                <a:tint val="90000"/>
                <a:shade val="58000"/>
                <a:satMod val="225000"/>
              </a:schemeClr>
            </a:gs>
            <a:gs pos="65000">
              <a:schemeClr val="phClr">
                <a:tint val="90000"/>
                <a:shade val="58000"/>
                <a:satMod val="225000"/>
              </a:schemeClr>
            </a:gs>
            <a:gs pos="80000">
              <a:schemeClr val="phClr">
                <a:tint val="90000"/>
                <a:shade val="69000"/>
                <a:satMod val="220000"/>
              </a:schemeClr>
            </a:gs>
            <a:gs pos="100000">
              <a:schemeClr val="phClr">
                <a:tint val="77000"/>
                <a:shade val="80000"/>
                <a:satMod val="230000"/>
              </a:schemeClr>
            </a:gs>
          </a:gsLst>
          <a:lin ang="5400000" scaled="1"/>
        </a:gradFill>
      </a:fillStyleLst>
      <a:lnStyleLst>
        <a:ln w="10000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76200" dist="50800" dir="5400000" rotWithShape="0">
              <a:srgbClr val="4E3B30">
                <a:alpha val="60000"/>
              </a:srgbClr>
            </a:outerShdw>
          </a:effectLst>
        </a:effectStyle>
        <a:effectStyle>
          <a:effectLst>
            <a:outerShdw blurRad="76200" dist="50800" dir="5400000" rotWithShape="0">
              <a:srgbClr val="4E3B30">
                <a:alpha val="60000"/>
              </a:srgbClr>
            </a:outerShdw>
          </a:effectLst>
          <a:scene3d>
            <a:camera prst="orthographicFront">
              <a:rot lat="0" lon="0" rev="0"/>
            </a:camera>
            <a:lightRig rig="threePt" dir="tl">
              <a:rot lat="0" lon="0" rev="0"/>
            </a:lightRig>
          </a:scene3d>
          <a:sp3d prstMaterial="metal">
            <a:bevelT w="10000" h="10000"/>
          </a:sp3d>
        </a:effectStyle>
        <a:effectStyle>
          <a:effectLst>
            <a:outerShdw blurRad="76200" dist="50800" dir="5400000" rotWithShape="0">
              <a:srgbClr val="4E3B30">
                <a:alpha val="60000"/>
              </a:srgbClr>
            </a:outerShdw>
          </a:effectLst>
          <a:scene3d>
            <a:camera prst="obliqueTopLeft" fov="600000">
              <a:rot lat="0" lon="0" rev="0"/>
            </a:camera>
            <a:lightRig rig="balanced" dir="t">
              <a:rot lat="0" lon="0" rev="19200000"/>
            </a:lightRig>
          </a:scene3d>
          <a:sp3d contourW="12700" prstMaterial="matte">
            <a:bevelT w="60000" h="50800"/>
            <a:contourClr>
              <a:schemeClr val="phClr">
                <a:shade val="60000"/>
                <a:satMod val="110000"/>
              </a:schemeClr>
            </a:contourClr>
          </a:sp3d>
        </a:effectStyle>
      </a:effectStyleLst>
      <a:bgFillStyleLst>
        <a:solidFill>
          <a:schemeClr val="phClr"/>
        </a:solidFill>
        <a:blipFill>
          <a:blip xmlns:r="http://schemas.openxmlformats.org/officeDocument/2006/relationships" r:embed="rId1">
            <a:duotone>
              <a:schemeClr val="phClr">
                <a:shade val="90000"/>
                <a:satMod val="150000"/>
              </a:schemeClr>
              <a:schemeClr val="phClr">
                <a:tint val="88000"/>
                <a:satMod val="105000"/>
              </a:schemeClr>
            </a:duotone>
          </a:blip>
          <a:tile tx="0" ty="0" sx="95000" sy="95000" flip="none" algn="t"/>
        </a:blipFill>
        <a:blipFill>
          <a:blip xmlns:r="http://schemas.openxmlformats.org/officeDocument/2006/relationships" r:embed="rId2">
            <a:duotone>
              <a:schemeClr val="phClr">
                <a:shade val="30000"/>
                <a:satMod val="455000"/>
              </a:schemeClr>
              <a:schemeClr val="phClr">
                <a:tint val="95000"/>
                <a:satMod val="120000"/>
              </a:schemeClr>
            </a:duotone>
          </a:blip>
          <a:stretch>
            <a:fillRect/>
          </a:stretch>
        </a:blipFill>
      </a:bgFillStyleLst>
    </a:fmtScheme>
  </a:themeElements>
  <a:objectDefaults/>
  <a:extraClrSchemeLst/>
</a:theme>
</file>

<file path=ppt/theme/theme7.xml><?xml version="1.0" encoding="utf-8"?>
<a:theme xmlns:a="http://schemas.openxmlformats.org/drawingml/2006/main" name="5_Cesta">
  <a:themeElements>
    <a:clrScheme name="Bohatý">
      <a:dk1>
        <a:sysClr val="windowText" lastClr="000000"/>
      </a:dk1>
      <a:lt1>
        <a:sysClr val="window" lastClr="FFFFFF"/>
      </a:lt1>
      <a:dk2>
        <a:srgbClr val="B13F9A"/>
      </a:dk2>
      <a:lt2>
        <a:srgbClr val="F4E7ED"/>
      </a:lt2>
      <a:accent1>
        <a:srgbClr val="B83D68"/>
      </a:accent1>
      <a:accent2>
        <a:srgbClr val="AC66BB"/>
      </a:accent2>
      <a:accent3>
        <a:srgbClr val="DE6C36"/>
      </a:accent3>
      <a:accent4>
        <a:srgbClr val="F9B639"/>
      </a:accent4>
      <a:accent5>
        <a:srgbClr val="CF6DA4"/>
      </a:accent5>
      <a:accent6>
        <a:srgbClr val="FA8D3D"/>
      </a:accent6>
      <a:hlink>
        <a:srgbClr val="FFDE66"/>
      </a:hlink>
      <a:folHlink>
        <a:srgbClr val="D490C5"/>
      </a:folHlink>
    </a:clrScheme>
    <a:fontScheme name="Cesta">
      <a:majorFont>
        <a:latin typeface="Franklin Gothic Medium"/>
        <a:ea typeface=""/>
        <a:cs typeface=""/>
        <a:font script="Jpan" typeface="HG創英角ｺﾞｼｯｸUB"/>
        <a:font script="Hang" typeface="돋움"/>
        <a:font script="Hans" typeface="隶书"/>
        <a:font script="Hant" typeface="微軟正黑體"/>
        <a:font script="Arab" typeface="Tahoma"/>
        <a:font script="Hebr" typeface="Aharoni"/>
        <a:font script="Thai" typeface="Lily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ajorFont>
      <a:minorFont>
        <a:latin typeface="Franklin Gothic Book"/>
        <a:ea typeface=""/>
        <a:cs typeface=""/>
        <a:font script="Jpan" typeface="HGｺﾞｼｯｸE"/>
        <a:font script="Hang" typeface="돋움"/>
        <a:font script="Hans" typeface="华文楷体"/>
        <a:font script="Hant" typeface="微軟正黑體"/>
        <a:font script="Arab" typeface="Tahoma"/>
        <a:font script="Hebr" typeface="Aharoni"/>
        <a:font script="Thai" typeface="Lily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Cesta">
      <a:fillStyleLst>
        <a:solidFill>
          <a:schemeClr val="phClr"/>
        </a:solidFill>
        <a:gradFill rotWithShape="1">
          <a:gsLst>
            <a:gs pos="0">
              <a:schemeClr val="phClr">
                <a:tint val="30000"/>
                <a:satMod val="250000"/>
              </a:schemeClr>
            </a:gs>
            <a:gs pos="72000">
              <a:schemeClr val="phClr">
                <a:tint val="75000"/>
                <a:satMod val="210000"/>
              </a:schemeClr>
            </a:gs>
            <a:gs pos="100000">
              <a:schemeClr val="phClr">
                <a:tint val="85000"/>
                <a:satMod val="210000"/>
              </a:schemeClr>
            </a:gs>
          </a:gsLst>
          <a:lin ang="5400000" scaled="1"/>
        </a:gradFill>
        <a:gradFill rotWithShape="1">
          <a:gsLst>
            <a:gs pos="0">
              <a:schemeClr val="phClr">
                <a:tint val="75000"/>
                <a:shade val="85000"/>
                <a:satMod val="230000"/>
              </a:schemeClr>
            </a:gs>
            <a:gs pos="25000">
              <a:schemeClr val="phClr">
                <a:tint val="90000"/>
                <a:shade val="70000"/>
                <a:satMod val="220000"/>
              </a:schemeClr>
            </a:gs>
            <a:gs pos="50000">
              <a:schemeClr val="phClr">
                <a:tint val="90000"/>
                <a:shade val="58000"/>
                <a:satMod val="225000"/>
              </a:schemeClr>
            </a:gs>
            <a:gs pos="65000">
              <a:schemeClr val="phClr">
                <a:tint val="90000"/>
                <a:shade val="58000"/>
                <a:satMod val="225000"/>
              </a:schemeClr>
            </a:gs>
            <a:gs pos="80000">
              <a:schemeClr val="phClr">
                <a:tint val="90000"/>
                <a:shade val="69000"/>
                <a:satMod val="220000"/>
              </a:schemeClr>
            </a:gs>
            <a:gs pos="100000">
              <a:schemeClr val="phClr">
                <a:tint val="77000"/>
                <a:shade val="80000"/>
                <a:satMod val="230000"/>
              </a:schemeClr>
            </a:gs>
          </a:gsLst>
          <a:lin ang="5400000" scaled="1"/>
        </a:gradFill>
      </a:fillStyleLst>
      <a:lnStyleLst>
        <a:ln w="10000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76200" dist="50800" dir="5400000" rotWithShape="0">
              <a:srgbClr val="4E3B30">
                <a:alpha val="60000"/>
              </a:srgbClr>
            </a:outerShdw>
          </a:effectLst>
        </a:effectStyle>
        <a:effectStyle>
          <a:effectLst>
            <a:outerShdw blurRad="76200" dist="50800" dir="5400000" rotWithShape="0">
              <a:srgbClr val="4E3B30">
                <a:alpha val="60000"/>
              </a:srgbClr>
            </a:outerShdw>
          </a:effectLst>
          <a:scene3d>
            <a:camera prst="orthographicFront">
              <a:rot lat="0" lon="0" rev="0"/>
            </a:camera>
            <a:lightRig rig="threePt" dir="tl">
              <a:rot lat="0" lon="0" rev="0"/>
            </a:lightRig>
          </a:scene3d>
          <a:sp3d prstMaterial="metal">
            <a:bevelT w="10000" h="10000"/>
          </a:sp3d>
        </a:effectStyle>
        <a:effectStyle>
          <a:effectLst>
            <a:outerShdw blurRad="76200" dist="50800" dir="5400000" rotWithShape="0">
              <a:srgbClr val="4E3B30">
                <a:alpha val="60000"/>
              </a:srgbClr>
            </a:outerShdw>
          </a:effectLst>
          <a:scene3d>
            <a:camera prst="obliqueTopLeft" fov="600000">
              <a:rot lat="0" lon="0" rev="0"/>
            </a:camera>
            <a:lightRig rig="balanced" dir="t">
              <a:rot lat="0" lon="0" rev="19200000"/>
            </a:lightRig>
          </a:scene3d>
          <a:sp3d contourW="12700" prstMaterial="matte">
            <a:bevelT w="60000" h="50800"/>
            <a:contourClr>
              <a:schemeClr val="phClr">
                <a:shade val="60000"/>
                <a:satMod val="110000"/>
              </a:schemeClr>
            </a:contourClr>
          </a:sp3d>
        </a:effectStyle>
      </a:effectStyleLst>
      <a:bgFillStyleLst>
        <a:solidFill>
          <a:schemeClr val="phClr"/>
        </a:solidFill>
        <a:blipFill>
          <a:blip xmlns:r="http://schemas.openxmlformats.org/officeDocument/2006/relationships" r:embed="rId1">
            <a:duotone>
              <a:schemeClr val="phClr">
                <a:shade val="90000"/>
                <a:satMod val="150000"/>
              </a:schemeClr>
              <a:schemeClr val="phClr">
                <a:tint val="88000"/>
                <a:satMod val="105000"/>
              </a:schemeClr>
            </a:duotone>
          </a:blip>
          <a:tile tx="0" ty="0" sx="95000" sy="95000" flip="none" algn="t"/>
        </a:blipFill>
        <a:blipFill>
          <a:blip xmlns:r="http://schemas.openxmlformats.org/officeDocument/2006/relationships" r:embed="rId2">
            <a:duotone>
              <a:schemeClr val="phClr">
                <a:shade val="30000"/>
                <a:satMod val="455000"/>
              </a:schemeClr>
              <a:schemeClr val="phClr">
                <a:tint val="95000"/>
                <a:satMod val="120000"/>
              </a:schemeClr>
            </a:duotone>
          </a:blip>
          <a:stretch>
            <a:fillRect/>
          </a:stretch>
        </a:blipFill>
      </a:bgFillStyleLst>
    </a:fmtScheme>
  </a:themeElements>
  <a:objectDefaults/>
  <a:extraClrSchemeLst/>
</a:theme>
</file>

<file path=ppt/theme/theme8.xml><?xml version="1.0" encoding="utf-8"?>
<a:theme xmlns:a="http://schemas.openxmlformats.org/drawingml/2006/main" name="6_Cesta">
  <a:themeElements>
    <a:clrScheme name="Bohatý">
      <a:dk1>
        <a:sysClr val="windowText" lastClr="000000"/>
      </a:dk1>
      <a:lt1>
        <a:sysClr val="window" lastClr="FFFFFF"/>
      </a:lt1>
      <a:dk2>
        <a:srgbClr val="B13F9A"/>
      </a:dk2>
      <a:lt2>
        <a:srgbClr val="F4E7ED"/>
      </a:lt2>
      <a:accent1>
        <a:srgbClr val="B83D68"/>
      </a:accent1>
      <a:accent2>
        <a:srgbClr val="AC66BB"/>
      </a:accent2>
      <a:accent3>
        <a:srgbClr val="DE6C36"/>
      </a:accent3>
      <a:accent4>
        <a:srgbClr val="F9B639"/>
      </a:accent4>
      <a:accent5>
        <a:srgbClr val="CF6DA4"/>
      </a:accent5>
      <a:accent6>
        <a:srgbClr val="FA8D3D"/>
      </a:accent6>
      <a:hlink>
        <a:srgbClr val="FFDE66"/>
      </a:hlink>
      <a:folHlink>
        <a:srgbClr val="D490C5"/>
      </a:folHlink>
    </a:clrScheme>
    <a:fontScheme name="Cesta">
      <a:majorFont>
        <a:latin typeface="Franklin Gothic Medium"/>
        <a:ea typeface=""/>
        <a:cs typeface=""/>
        <a:font script="Jpan" typeface="HG創英角ｺﾞｼｯｸUB"/>
        <a:font script="Hang" typeface="돋움"/>
        <a:font script="Hans" typeface="隶书"/>
        <a:font script="Hant" typeface="微軟正黑體"/>
        <a:font script="Arab" typeface="Tahoma"/>
        <a:font script="Hebr" typeface="Aharoni"/>
        <a:font script="Thai" typeface="Lily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ajorFont>
      <a:minorFont>
        <a:latin typeface="Franklin Gothic Book"/>
        <a:ea typeface=""/>
        <a:cs typeface=""/>
        <a:font script="Jpan" typeface="HGｺﾞｼｯｸE"/>
        <a:font script="Hang" typeface="돋움"/>
        <a:font script="Hans" typeface="华文楷体"/>
        <a:font script="Hant" typeface="微軟正黑體"/>
        <a:font script="Arab" typeface="Tahoma"/>
        <a:font script="Hebr" typeface="Aharoni"/>
        <a:font script="Thai" typeface="Lily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Cesta">
      <a:fillStyleLst>
        <a:solidFill>
          <a:schemeClr val="phClr"/>
        </a:solidFill>
        <a:gradFill rotWithShape="1">
          <a:gsLst>
            <a:gs pos="0">
              <a:schemeClr val="phClr">
                <a:tint val="30000"/>
                <a:satMod val="250000"/>
              </a:schemeClr>
            </a:gs>
            <a:gs pos="72000">
              <a:schemeClr val="phClr">
                <a:tint val="75000"/>
                <a:satMod val="210000"/>
              </a:schemeClr>
            </a:gs>
            <a:gs pos="100000">
              <a:schemeClr val="phClr">
                <a:tint val="85000"/>
                <a:satMod val="210000"/>
              </a:schemeClr>
            </a:gs>
          </a:gsLst>
          <a:lin ang="5400000" scaled="1"/>
        </a:gradFill>
        <a:gradFill rotWithShape="1">
          <a:gsLst>
            <a:gs pos="0">
              <a:schemeClr val="phClr">
                <a:tint val="75000"/>
                <a:shade val="85000"/>
                <a:satMod val="230000"/>
              </a:schemeClr>
            </a:gs>
            <a:gs pos="25000">
              <a:schemeClr val="phClr">
                <a:tint val="90000"/>
                <a:shade val="70000"/>
                <a:satMod val="220000"/>
              </a:schemeClr>
            </a:gs>
            <a:gs pos="50000">
              <a:schemeClr val="phClr">
                <a:tint val="90000"/>
                <a:shade val="58000"/>
                <a:satMod val="225000"/>
              </a:schemeClr>
            </a:gs>
            <a:gs pos="65000">
              <a:schemeClr val="phClr">
                <a:tint val="90000"/>
                <a:shade val="58000"/>
                <a:satMod val="225000"/>
              </a:schemeClr>
            </a:gs>
            <a:gs pos="80000">
              <a:schemeClr val="phClr">
                <a:tint val="90000"/>
                <a:shade val="69000"/>
                <a:satMod val="220000"/>
              </a:schemeClr>
            </a:gs>
            <a:gs pos="100000">
              <a:schemeClr val="phClr">
                <a:tint val="77000"/>
                <a:shade val="80000"/>
                <a:satMod val="230000"/>
              </a:schemeClr>
            </a:gs>
          </a:gsLst>
          <a:lin ang="5400000" scaled="1"/>
        </a:gradFill>
      </a:fillStyleLst>
      <a:lnStyleLst>
        <a:ln w="10000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76200" dist="50800" dir="5400000" rotWithShape="0">
              <a:srgbClr val="4E3B30">
                <a:alpha val="60000"/>
              </a:srgbClr>
            </a:outerShdw>
          </a:effectLst>
        </a:effectStyle>
        <a:effectStyle>
          <a:effectLst>
            <a:outerShdw blurRad="76200" dist="50800" dir="5400000" rotWithShape="0">
              <a:srgbClr val="4E3B30">
                <a:alpha val="60000"/>
              </a:srgbClr>
            </a:outerShdw>
          </a:effectLst>
          <a:scene3d>
            <a:camera prst="orthographicFront">
              <a:rot lat="0" lon="0" rev="0"/>
            </a:camera>
            <a:lightRig rig="threePt" dir="tl">
              <a:rot lat="0" lon="0" rev="0"/>
            </a:lightRig>
          </a:scene3d>
          <a:sp3d prstMaterial="metal">
            <a:bevelT w="10000" h="10000"/>
          </a:sp3d>
        </a:effectStyle>
        <a:effectStyle>
          <a:effectLst>
            <a:outerShdw blurRad="76200" dist="50800" dir="5400000" rotWithShape="0">
              <a:srgbClr val="4E3B30">
                <a:alpha val="60000"/>
              </a:srgbClr>
            </a:outerShdw>
          </a:effectLst>
          <a:scene3d>
            <a:camera prst="obliqueTopLeft" fov="600000">
              <a:rot lat="0" lon="0" rev="0"/>
            </a:camera>
            <a:lightRig rig="balanced" dir="t">
              <a:rot lat="0" lon="0" rev="19200000"/>
            </a:lightRig>
          </a:scene3d>
          <a:sp3d contourW="12700" prstMaterial="matte">
            <a:bevelT w="60000" h="50800"/>
            <a:contourClr>
              <a:schemeClr val="phClr">
                <a:shade val="60000"/>
                <a:satMod val="110000"/>
              </a:schemeClr>
            </a:contourClr>
          </a:sp3d>
        </a:effectStyle>
      </a:effectStyleLst>
      <a:bgFillStyleLst>
        <a:solidFill>
          <a:schemeClr val="phClr"/>
        </a:solidFill>
        <a:blipFill>
          <a:blip xmlns:r="http://schemas.openxmlformats.org/officeDocument/2006/relationships" r:embed="rId1">
            <a:duotone>
              <a:schemeClr val="phClr">
                <a:shade val="90000"/>
                <a:satMod val="150000"/>
              </a:schemeClr>
              <a:schemeClr val="phClr">
                <a:tint val="88000"/>
                <a:satMod val="105000"/>
              </a:schemeClr>
            </a:duotone>
          </a:blip>
          <a:tile tx="0" ty="0" sx="95000" sy="95000" flip="none" algn="t"/>
        </a:blipFill>
        <a:blipFill>
          <a:blip xmlns:r="http://schemas.openxmlformats.org/officeDocument/2006/relationships" r:embed="rId2">
            <a:duotone>
              <a:schemeClr val="phClr">
                <a:shade val="30000"/>
                <a:satMod val="455000"/>
              </a:schemeClr>
              <a:schemeClr val="phClr">
                <a:tint val="95000"/>
                <a:satMod val="120000"/>
              </a:schemeClr>
            </a:duotone>
          </a:blip>
          <a:stretch>
            <a:fillRect/>
          </a:stretch>
        </a:blipFill>
      </a:bgFillStyleLst>
    </a:fmtScheme>
  </a:themeElements>
  <a:objectDefaults/>
  <a:extraClrSchemeLst/>
</a:theme>
</file>

<file path=ppt/theme/theme9.xml><?xml version="1.0" encoding="utf-8"?>
<a:theme xmlns:a="http://schemas.openxmlformats.org/drawingml/2006/main" name="7_Cesta">
  <a:themeElements>
    <a:clrScheme name="Bohatý">
      <a:dk1>
        <a:sysClr val="windowText" lastClr="000000"/>
      </a:dk1>
      <a:lt1>
        <a:sysClr val="window" lastClr="FFFFFF"/>
      </a:lt1>
      <a:dk2>
        <a:srgbClr val="B13F9A"/>
      </a:dk2>
      <a:lt2>
        <a:srgbClr val="F4E7ED"/>
      </a:lt2>
      <a:accent1>
        <a:srgbClr val="B83D68"/>
      </a:accent1>
      <a:accent2>
        <a:srgbClr val="AC66BB"/>
      </a:accent2>
      <a:accent3>
        <a:srgbClr val="DE6C36"/>
      </a:accent3>
      <a:accent4>
        <a:srgbClr val="F9B639"/>
      </a:accent4>
      <a:accent5>
        <a:srgbClr val="CF6DA4"/>
      </a:accent5>
      <a:accent6>
        <a:srgbClr val="FA8D3D"/>
      </a:accent6>
      <a:hlink>
        <a:srgbClr val="FFDE66"/>
      </a:hlink>
      <a:folHlink>
        <a:srgbClr val="D490C5"/>
      </a:folHlink>
    </a:clrScheme>
    <a:fontScheme name="Cesta">
      <a:majorFont>
        <a:latin typeface="Franklin Gothic Medium"/>
        <a:ea typeface=""/>
        <a:cs typeface=""/>
        <a:font script="Jpan" typeface="HG創英角ｺﾞｼｯｸUB"/>
        <a:font script="Hang" typeface="돋움"/>
        <a:font script="Hans" typeface="隶书"/>
        <a:font script="Hant" typeface="微軟正黑體"/>
        <a:font script="Arab" typeface="Tahoma"/>
        <a:font script="Hebr" typeface="Aharoni"/>
        <a:font script="Thai" typeface="Lily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ajorFont>
      <a:minorFont>
        <a:latin typeface="Franklin Gothic Book"/>
        <a:ea typeface=""/>
        <a:cs typeface=""/>
        <a:font script="Jpan" typeface="HGｺﾞｼｯｸE"/>
        <a:font script="Hang" typeface="돋움"/>
        <a:font script="Hans" typeface="华文楷体"/>
        <a:font script="Hant" typeface="微軟正黑體"/>
        <a:font script="Arab" typeface="Tahoma"/>
        <a:font script="Hebr" typeface="Aharoni"/>
        <a:font script="Thai" typeface="Lily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Cesta">
      <a:fillStyleLst>
        <a:solidFill>
          <a:schemeClr val="phClr"/>
        </a:solidFill>
        <a:gradFill rotWithShape="1">
          <a:gsLst>
            <a:gs pos="0">
              <a:schemeClr val="phClr">
                <a:tint val="30000"/>
                <a:satMod val="250000"/>
              </a:schemeClr>
            </a:gs>
            <a:gs pos="72000">
              <a:schemeClr val="phClr">
                <a:tint val="75000"/>
                <a:satMod val="210000"/>
              </a:schemeClr>
            </a:gs>
            <a:gs pos="100000">
              <a:schemeClr val="phClr">
                <a:tint val="85000"/>
                <a:satMod val="210000"/>
              </a:schemeClr>
            </a:gs>
          </a:gsLst>
          <a:lin ang="5400000" scaled="1"/>
        </a:gradFill>
        <a:gradFill rotWithShape="1">
          <a:gsLst>
            <a:gs pos="0">
              <a:schemeClr val="phClr">
                <a:tint val="75000"/>
                <a:shade val="85000"/>
                <a:satMod val="230000"/>
              </a:schemeClr>
            </a:gs>
            <a:gs pos="25000">
              <a:schemeClr val="phClr">
                <a:tint val="90000"/>
                <a:shade val="70000"/>
                <a:satMod val="220000"/>
              </a:schemeClr>
            </a:gs>
            <a:gs pos="50000">
              <a:schemeClr val="phClr">
                <a:tint val="90000"/>
                <a:shade val="58000"/>
                <a:satMod val="225000"/>
              </a:schemeClr>
            </a:gs>
            <a:gs pos="65000">
              <a:schemeClr val="phClr">
                <a:tint val="90000"/>
                <a:shade val="58000"/>
                <a:satMod val="225000"/>
              </a:schemeClr>
            </a:gs>
            <a:gs pos="80000">
              <a:schemeClr val="phClr">
                <a:tint val="90000"/>
                <a:shade val="69000"/>
                <a:satMod val="220000"/>
              </a:schemeClr>
            </a:gs>
            <a:gs pos="100000">
              <a:schemeClr val="phClr">
                <a:tint val="77000"/>
                <a:shade val="80000"/>
                <a:satMod val="230000"/>
              </a:schemeClr>
            </a:gs>
          </a:gsLst>
          <a:lin ang="5400000" scaled="1"/>
        </a:gradFill>
      </a:fillStyleLst>
      <a:lnStyleLst>
        <a:ln w="10000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76200" dist="50800" dir="5400000" rotWithShape="0">
              <a:srgbClr val="4E3B30">
                <a:alpha val="60000"/>
              </a:srgbClr>
            </a:outerShdw>
          </a:effectLst>
        </a:effectStyle>
        <a:effectStyle>
          <a:effectLst>
            <a:outerShdw blurRad="76200" dist="50800" dir="5400000" rotWithShape="0">
              <a:srgbClr val="4E3B30">
                <a:alpha val="60000"/>
              </a:srgbClr>
            </a:outerShdw>
          </a:effectLst>
          <a:scene3d>
            <a:camera prst="orthographicFront">
              <a:rot lat="0" lon="0" rev="0"/>
            </a:camera>
            <a:lightRig rig="threePt" dir="tl">
              <a:rot lat="0" lon="0" rev="0"/>
            </a:lightRig>
          </a:scene3d>
          <a:sp3d prstMaterial="metal">
            <a:bevelT w="10000" h="10000"/>
          </a:sp3d>
        </a:effectStyle>
        <a:effectStyle>
          <a:effectLst>
            <a:outerShdw blurRad="76200" dist="50800" dir="5400000" rotWithShape="0">
              <a:srgbClr val="4E3B30">
                <a:alpha val="60000"/>
              </a:srgbClr>
            </a:outerShdw>
          </a:effectLst>
          <a:scene3d>
            <a:camera prst="obliqueTopLeft" fov="600000">
              <a:rot lat="0" lon="0" rev="0"/>
            </a:camera>
            <a:lightRig rig="balanced" dir="t">
              <a:rot lat="0" lon="0" rev="19200000"/>
            </a:lightRig>
          </a:scene3d>
          <a:sp3d contourW="12700" prstMaterial="matte">
            <a:bevelT w="60000" h="50800"/>
            <a:contourClr>
              <a:schemeClr val="phClr">
                <a:shade val="60000"/>
                <a:satMod val="110000"/>
              </a:schemeClr>
            </a:contourClr>
          </a:sp3d>
        </a:effectStyle>
      </a:effectStyleLst>
      <a:bgFillStyleLst>
        <a:solidFill>
          <a:schemeClr val="phClr"/>
        </a:solidFill>
        <a:blipFill>
          <a:blip xmlns:r="http://schemas.openxmlformats.org/officeDocument/2006/relationships" r:embed="rId1">
            <a:duotone>
              <a:schemeClr val="phClr">
                <a:shade val="90000"/>
                <a:satMod val="150000"/>
              </a:schemeClr>
              <a:schemeClr val="phClr">
                <a:tint val="88000"/>
                <a:satMod val="105000"/>
              </a:schemeClr>
            </a:duotone>
          </a:blip>
          <a:tile tx="0" ty="0" sx="95000" sy="95000" flip="none" algn="t"/>
        </a:blipFill>
        <a:blipFill>
          <a:blip xmlns:r="http://schemas.openxmlformats.org/officeDocument/2006/relationships" r:embed="rId2">
            <a:duotone>
              <a:schemeClr val="phClr">
                <a:shade val="30000"/>
                <a:satMod val="455000"/>
              </a:schemeClr>
              <a:schemeClr val="phClr">
                <a:tint val="95000"/>
                <a:satMod val="120000"/>
              </a:schemeClr>
            </a:duotone>
          </a:blip>
          <a:stretch>
            <a:fillRect/>
          </a:stretch>
        </a:blipFill>
      </a:bgFillStyleLst>
    </a:fmtScheme>
  </a:themeElements>
  <a:objectDefaults/>
  <a:extraClrSchemeLst/>
</a:theme>
</file>

<file path=ppt/theme/theme10.xml><?xml version="1.0" encoding="utf-8"?>
<a:theme xmlns:a="http://schemas.openxmlformats.org/drawingml/2006/main" name="8_Cesta">
  <a:themeElements>
    <a:clrScheme name="Bohatý">
      <a:dk1>
        <a:sysClr val="windowText" lastClr="000000"/>
      </a:dk1>
      <a:lt1>
        <a:sysClr val="window" lastClr="FFFFFF"/>
      </a:lt1>
      <a:dk2>
        <a:srgbClr val="B13F9A"/>
      </a:dk2>
      <a:lt2>
        <a:srgbClr val="F4E7ED"/>
      </a:lt2>
      <a:accent1>
        <a:srgbClr val="B83D68"/>
      </a:accent1>
      <a:accent2>
        <a:srgbClr val="AC66BB"/>
      </a:accent2>
      <a:accent3>
        <a:srgbClr val="DE6C36"/>
      </a:accent3>
      <a:accent4>
        <a:srgbClr val="F9B639"/>
      </a:accent4>
      <a:accent5>
        <a:srgbClr val="CF6DA4"/>
      </a:accent5>
      <a:accent6>
        <a:srgbClr val="FA8D3D"/>
      </a:accent6>
      <a:hlink>
        <a:srgbClr val="FFDE66"/>
      </a:hlink>
      <a:folHlink>
        <a:srgbClr val="D490C5"/>
      </a:folHlink>
    </a:clrScheme>
    <a:fontScheme name="Cesta">
      <a:majorFont>
        <a:latin typeface="Franklin Gothic Medium"/>
        <a:ea typeface=""/>
        <a:cs typeface=""/>
        <a:font script="Jpan" typeface="HG創英角ｺﾞｼｯｸUB"/>
        <a:font script="Hang" typeface="돋움"/>
        <a:font script="Hans" typeface="隶书"/>
        <a:font script="Hant" typeface="微軟正黑體"/>
        <a:font script="Arab" typeface="Tahoma"/>
        <a:font script="Hebr" typeface="Aharoni"/>
        <a:font script="Thai" typeface="Lily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ajorFont>
      <a:minorFont>
        <a:latin typeface="Franklin Gothic Book"/>
        <a:ea typeface=""/>
        <a:cs typeface=""/>
        <a:font script="Jpan" typeface="HGｺﾞｼｯｸE"/>
        <a:font script="Hang" typeface="돋움"/>
        <a:font script="Hans" typeface="华文楷体"/>
        <a:font script="Hant" typeface="微軟正黑體"/>
        <a:font script="Arab" typeface="Tahoma"/>
        <a:font script="Hebr" typeface="Aharoni"/>
        <a:font script="Thai" typeface="Lily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Cesta">
      <a:fillStyleLst>
        <a:solidFill>
          <a:schemeClr val="phClr"/>
        </a:solidFill>
        <a:gradFill rotWithShape="1">
          <a:gsLst>
            <a:gs pos="0">
              <a:schemeClr val="phClr">
                <a:tint val="30000"/>
                <a:satMod val="250000"/>
              </a:schemeClr>
            </a:gs>
            <a:gs pos="72000">
              <a:schemeClr val="phClr">
                <a:tint val="75000"/>
                <a:satMod val="210000"/>
              </a:schemeClr>
            </a:gs>
            <a:gs pos="100000">
              <a:schemeClr val="phClr">
                <a:tint val="85000"/>
                <a:satMod val="210000"/>
              </a:schemeClr>
            </a:gs>
          </a:gsLst>
          <a:lin ang="5400000" scaled="1"/>
        </a:gradFill>
        <a:gradFill rotWithShape="1">
          <a:gsLst>
            <a:gs pos="0">
              <a:schemeClr val="phClr">
                <a:tint val="75000"/>
                <a:shade val="85000"/>
                <a:satMod val="230000"/>
              </a:schemeClr>
            </a:gs>
            <a:gs pos="25000">
              <a:schemeClr val="phClr">
                <a:tint val="90000"/>
                <a:shade val="70000"/>
                <a:satMod val="220000"/>
              </a:schemeClr>
            </a:gs>
            <a:gs pos="50000">
              <a:schemeClr val="phClr">
                <a:tint val="90000"/>
                <a:shade val="58000"/>
                <a:satMod val="225000"/>
              </a:schemeClr>
            </a:gs>
            <a:gs pos="65000">
              <a:schemeClr val="phClr">
                <a:tint val="90000"/>
                <a:shade val="58000"/>
                <a:satMod val="225000"/>
              </a:schemeClr>
            </a:gs>
            <a:gs pos="80000">
              <a:schemeClr val="phClr">
                <a:tint val="90000"/>
                <a:shade val="69000"/>
                <a:satMod val="220000"/>
              </a:schemeClr>
            </a:gs>
            <a:gs pos="100000">
              <a:schemeClr val="phClr">
                <a:tint val="77000"/>
                <a:shade val="80000"/>
                <a:satMod val="230000"/>
              </a:schemeClr>
            </a:gs>
          </a:gsLst>
          <a:lin ang="5400000" scaled="1"/>
        </a:gradFill>
      </a:fillStyleLst>
      <a:lnStyleLst>
        <a:ln w="10000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76200" dist="50800" dir="5400000" rotWithShape="0">
              <a:srgbClr val="4E3B30">
                <a:alpha val="60000"/>
              </a:srgbClr>
            </a:outerShdw>
          </a:effectLst>
        </a:effectStyle>
        <a:effectStyle>
          <a:effectLst>
            <a:outerShdw blurRad="76200" dist="50800" dir="5400000" rotWithShape="0">
              <a:srgbClr val="4E3B30">
                <a:alpha val="60000"/>
              </a:srgbClr>
            </a:outerShdw>
          </a:effectLst>
          <a:scene3d>
            <a:camera prst="orthographicFront">
              <a:rot lat="0" lon="0" rev="0"/>
            </a:camera>
            <a:lightRig rig="threePt" dir="tl">
              <a:rot lat="0" lon="0" rev="0"/>
            </a:lightRig>
          </a:scene3d>
          <a:sp3d prstMaterial="metal">
            <a:bevelT w="10000" h="10000"/>
          </a:sp3d>
        </a:effectStyle>
        <a:effectStyle>
          <a:effectLst>
            <a:outerShdw blurRad="76200" dist="50800" dir="5400000" rotWithShape="0">
              <a:srgbClr val="4E3B30">
                <a:alpha val="60000"/>
              </a:srgbClr>
            </a:outerShdw>
          </a:effectLst>
          <a:scene3d>
            <a:camera prst="obliqueTopLeft" fov="600000">
              <a:rot lat="0" lon="0" rev="0"/>
            </a:camera>
            <a:lightRig rig="balanced" dir="t">
              <a:rot lat="0" lon="0" rev="19200000"/>
            </a:lightRig>
          </a:scene3d>
          <a:sp3d contourW="12700" prstMaterial="matte">
            <a:bevelT w="60000" h="50800"/>
            <a:contourClr>
              <a:schemeClr val="phClr">
                <a:shade val="60000"/>
                <a:satMod val="110000"/>
              </a:schemeClr>
            </a:contourClr>
          </a:sp3d>
        </a:effectStyle>
      </a:effectStyleLst>
      <a:bgFillStyleLst>
        <a:solidFill>
          <a:schemeClr val="phClr"/>
        </a:solidFill>
        <a:blipFill>
          <a:blip xmlns:r="http://schemas.openxmlformats.org/officeDocument/2006/relationships" r:embed="rId1">
            <a:duotone>
              <a:schemeClr val="phClr">
                <a:shade val="90000"/>
                <a:satMod val="150000"/>
              </a:schemeClr>
              <a:schemeClr val="phClr">
                <a:tint val="88000"/>
                <a:satMod val="105000"/>
              </a:schemeClr>
            </a:duotone>
          </a:blip>
          <a:tile tx="0" ty="0" sx="95000" sy="95000" flip="none" algn="t"/>
        </a:blipFill>
        <a:blipFill>
          <a:blip xmlns:r="http://schemas.openxmlformats.org/officeDocument/2006/relationships" r:embed="rId2">
            <a:duotone>
              <a:schemeClr val="phClr">
                <a:shade val="30000"/>
                <a:satMod val="455000"/>
              </a:schemeClr>
              <a:schemeClr val="phClr">
                <a:tint val="95000"/>
                <a:satMod val="120000"/>
              </a:schemeClr>
            </a:duotone>
          </a:blip>
          <a:stretch>
            <a:fillRect/>
          </a:stretch>
        </a:blipFill>
      </a:bgFillStyleLst>
    </a:fmtScheme>
  </a:themeElements>
  <a:objectDefaults/>
  <a:extraClrSchemeLst/>
</a:theme>
</file>

<file path=ppt/theme/theme11.xml><?xml version="1.0" encoding="utf-8"?>
<a:theme xmlns:a="http://schemas.openxmlformats.org/drawingml/2006/main" name="9_Cesta">
  <a:themeElements>
    <a:clrScheme name="Bohatý">
      <a:dk1>
        <a:sysClr val="windowText" lastClr="000000"/>
      </a:dk1>
      <a:lt1>
        <a:sysClr val="window" lastClr="FFFFFF"/>
      </a:lt1>
      <a:dk2>
        <a:srgbClr val="B13F9A"/>
      </a:dk2>
      <a:lt2>
        <a:srgbClr val="F4E7ED"/>
      </a:lt2>
      <a:accent1>
        <a:srgbClr val="B83D68"/>
      </a:accent1>
      <a:accent2>
        <a:srgbClr val="AC66BB"/>
      </a:accent2>
      <a:accent3>
        <a:srgbClr val="DE6C36"/>
      </a:accent3>
      <a:accent4>
        <a:srgbClr val="F9B639"/>
      </a:accent4>
      <a:accent5>
        <a:srgbClr val="CF6DA4"/>
      </a:accent5>
      <a:accent6>
        <a:srgbClr val="FA8D3D"/>
      </a:accent6>
      <a:hlink>
        <a:srgbClr val="FFDE66"/>
      </a:hlink>
      <a:folHlink>
        <a:srgbClr val="D490C5"/>
      </a:folHlink>
    </a:clrScheme>
    <a:fontScheme name="Cesta">
      <a:majorFont>
        <a:latin typeface="Franklin Gothic Medium"/>
        <a:ea typeface=""/>
        <a:cs typeface=""/>
        <a:font script="Jpan" typeface="HG創英角ｺﾞｼｯｸUB"/>
        <a:font script="Hang" typeface="돋움"/>
        <a:font script="Hans" typeface="隶书"/>
        <a:font script="Hant" typeface="微軟正黑體"/>
        <a:font script="Arab" typeface="Tahoma"/>
        <a:font script="Hebr" typeface="Aharoni"/>
        <a:font script="Thai" typeface="Lily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ajorFont>
      <a:minorFont>
        <a:latin typeface="Franklin Gothic Book"/>
        <a:ea typeface=""/>
        <a:cs typeface=""/>
        <a:font script="Jpan" typeface="HGｺﾞｼｯｸE"/>
        <a:font script="Hang" typeface="돋움"/>
        <a:font script="Hans" typeface="华文楷体"/>
        <a:font script="Hant" typeface="微軟正黑體"/>
        <a:font script="Arab" typeface="Tahoma"/>
        <a:font script="Hebr" typeface="Aharoni"/>
        <a:font script="Thai" typeface="Lily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Cesta">
      <a:fillStyleLst>
        <a:solidFill>
          <a:schemeClr val="phClr"/>
        </a:solidFill>
        <a:gradFill rotWithShape="1">
          <a:gsLst>
            <a:gs pos="0">
              <a:schemeClr val="phClr">
                <a:tint val="30000"/>
                <a:satMod val="250000"/>
              </a:schemeClr>
            </a:gs>
            <a:gs pos="72000">
              <a:schemeClr val="phClr">
                <a:tint val="75000"/>
                <a:satMod val="210000"/>
              </a:schemeClr>
            </a:gs>
            <a:gs pos="100000">
              <a:schemeClr val="phClr">
                <a:tint val="85000"/>
                <a:satMod val="210000"/>
              </a:schemeClr>
            </a:gs>
          </a:gsLst>
          <a:lin ang="5400000" scaled="1"/>
        </a:gradFill>
        <a:gradFill rotWithShape="1">
          <a:gsLst>
            <a:gs pos="0">
              <a:schemeClr val="phClr">
                <a:tint val="75000"/>
                <a:shade val="85000"/>
                <a:satMod val="230000"/>
              </a:schemeClr>
            </a:gs>
            <a:gs pos="25000">
              <a:schemeClr val="phClr">
                <a:tint val="90000"/>
                <a:shade val="70000"/>
                <a:satMod val="220000"/>
              </a:schemeClr>
            </a:gs>
            <a:gs pos="50000">
              <a:schemeClr val="phClr">
                <a:tint val="90000"/>
                <a:shade val="58000"/>
                <a:satMod val="225000"/>
              </a:schemeClr>
            </a:gs>
            <a:gs pos="65000">
              <a:schemeClr val="phClr">
                <a:tint val="90000"/>
                <a:shade val="58000"/>
                <a:satMod val="225000"/>
              </a:schemeClr>
            </a:gs>
            <a:gs pos="80000">
              <a:schemeClr val="phClr">
                <a:tint val="90000"/>
                <a:shade val="69000"/>
                <a:satMod val="220000"/>
              </a:schemeClr>
            </a:gs>
            <a:gs pos="100000">
              <a:schemeClr val="phClr">
                <a:tint val="77000"/>
                <a:shade val="80000"/>
                <a:satMod val="230000"/>
              </a:schemeClr>
            </a:gs>
          </a:gsLst>
          <a:lin ang="5400000" scaled="1"/>
        </a:gradFill>
      </a:fillStyleLst>
      <a:lnStyleLst>
        <a:ln w="10000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76200" dist="50800" dir="5400000" rotWithShape="0">
              <a:srgbClr val="4E3B30">
                <a:alpha val="60000"/>
              </a:srgbClr>
            </a:outerShdw>
          </a:effectLst>
        </a:effectStyle>
        <a:effectStyle>
          <a:effectLst>
            <a:outerShdw blurRad="76200" dist="50800" dir="5400000" rotWithShape="0">
              <a:srgbClr val="4E3B30">
                <a:alpha val="60000"/>
              </a:srgbClr>
            </a:outerShdw>
          </a:effectLst>
          <a:scene3d>
            <a:camera prst="orthographicFront">
              <a:rot lat="0" lon="0" rev="0"/>
            </a:camera>
            <a:lightRig rig="threePt" dir="tl">
              <a:rot lat="0" lon="0" rev="0"/>
            </a:lightRig>
          </a:scene3d>
          <a:sp3d prstMaterial="metal">
            <a:bevelT w="10000" h="10000"/>
          </a:sp3d>
        </a:effectStyle>
        <a:effectStyle>
          <a:effectLst>
            <a:outerShdw blurRad="76200" dist="50800" dir="5400000" rotWithShape="0">
              <a:srgbClr val="4E3B30">
                <a:alpha val="60000"/>
              </a:srgbClr>
            </a:outerShdw>
          </a:effectLst>
          <a:scene3d>
            <a:camera prst="obliqueTopLeft" fov="600000">
              <a:rot lat="0" lon="0" rev="0"/>
            </a:camera>
            <a:lightRig rig="balanced" dir="t">
              <a:rot lat="0" lon="0" rev="19200000"/>
            </a:lightRig>
          </a:scene3d>
          <a:sp3d contourW="12700" prstMaterial="matte">
            <a:bevelT w="60000" h="50800"/>
            <a:contourClr>
              <a:schemeClr val="phClr">
                <a:shade val="60000"/>
                <a:satMod val="110000"/>
              </a:schemeClr>
            </a:contourClr>
          </a:sp3d>
        </a:effectStyle>
      </a:effectStyleLst>
      <a:bgFillStyleLst>
        <a:solidFill>
          <a:schemeClr val="phClr"/>
        </a:solidFill>
        <a:blipFill>
          <a:blip xmlns:r="http://schemas.openxmlformats.org/officeDocument/2006/relationships" r:embed="rId1">
            <a:duotone>
              <a:schemeClr val="phClr">
                <a:shade val="90000"/>
                <a:satMod val="150000"/>
              </a:schemeClr>
              <a:schemeClr val="phClr">
                <a:tint val="88000"/>
                <a:satMod val="105000"/>
              </a:schemeClr>
            </a:duotone>
          </a:blip>
          <a:tile tx="0" ty="0" sx="95000" sy="95000" flip="none" algn="t"/>
        </a:blipFill>
        <a:blipFill>
          <a:blip xmlns:r="http://schemas.openxmlformats.org/officeDocument/2006/relationships" r:embed="rId2">
            <a:duotone>
              <a:schemeClr val="phClr">
                <a:shade val="30000"/>
                <a:satMod val="455000"/>
              </a:schemeClr>
              <a:schemeClr val="phClr">
                <a:tint val="95000"/>
                <a:satMod val="120000"/>
              </a:schemeClr>
            </a:duotone>
          </a:blip>
          <a:stretch>
            <a:fillRect/>
          </a:stretch>
        </a:blipFill>
      </a:bgFillStyleLst>
    </a:fmtScheme>
  </a:themeElements>
  <a:objectDefaults/>
  <a:extraClrSchemeLst/>
</a:theme>
</file>

<file path=ppt/theme/theme12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2</TotalTime>
  <Words>392</Words>
  <Application>Microsoft Office PowerPoint</Application>
  <PresentationFormat>Předvádění na obrazovce (4:3)</PresentationFormat>
  <Paragraphs>54</Paragraphs>
  <Slides>11</Slides>
  <Notes>1</Notes>
  <HiddenSlides>0</HiddenSlides>
  <MMClips>0</MMClips>
  <ScaleCrop>false</ScaleCrop>
  <HeadingPairs>
    <vt:vector size="4" baseType="variant">
      <vt:variant>
        <vt:lpstr>Motiv</vt:lpstr>
      </vt:variant>
      <vt:variant>
        <vt:i4>11</vt:i4>
      </vt:variant>
      <vt:variant>
        <vt:lpstr>Nadpisy snímků</vt:lpstr>
      </vt:variant>
      <vt:variant>
        <vt:i4>11</vt:i4>
      </vt:variant>
    </vt:vector>
  </HeadingPairs>
  <TitlesOfParts>
    <vt:vector size="22" baseType="lpstr">
      <vt:lpstr>Cesta</vt:lpstr>
      <vt:lpstr>1_Motiv systému Office</vt:lpstr>
      <vt:lpstr>1_Cesta</vt:lpstr>
      <vt:lpstr>2_Cesta</vt:lpstr>
      <vt:lpstr>3_Cesta</vt:lpstr>
      <vt:lpstr>4_Cesta</vt:lpstr>
      <vt:lpstr>5_Cesta</vt:lpstr>
      <vt:lpstr>6_Cesta</vt:lpstr>
      <vt:lpstr>7_Cesta</vt:lpstr>
      <vt:lpstr>8_Cesta</vt:lpstr>
      <vt:lpstr>9_Cesta</vt:lpstr>
      <vt:lpstr>Název školy: ZŠ Klášterec nad Ohří, Krátká 676 Autor: Mgr. Veronika Kubincová Název materiálu: VY_32_INOVACE_2_25_ TRH Číslo projektu: CZ.1.07/1.4.00/21.1115  </vt:lpstr>
      <vt:lpstr>TRH</vt:lpstr>
      <vt:lpstr>Houska a její cesta k nám…</vt:lpstr>
      <vt:lpstr>TRH A SYSTÉM TRHU</vt:lpstr>
      <vt:lpstr>Prezentace aplikace PowerPoint</vt:lpstr>
      <vt:lpstr>NABÍDKA A POPTÁVKA NA TRHU</vt:lpstr>
      <vt:lpstr>PENÍZE</vt:lpstr>
      <vt:lpstr>Druhy peněz</vt:lpstr>
      <vt:lpstr>OSOBNOSTI NA BANKOVKÁCH</vt:lpstr>
      <vt:lpstr>Řešení dú: </vt:lpstr>
      <vt:lpstr>POUŽITÁ LITERATURA A ODKAZY:</vt:lpstr>
    </vt:vector>
  </TitlesOfParts>
  <Company>HP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Název školy: ZŠ Klášterec nad Ohří, Krátká 676 Autor: Mgr. Veronika Kubincová Název materiálu: VY_32_INOVACE_2_25_ TRH Číslo projektu: CZ.1.07/1.4.00/21.1115  </dc:title>
  <dc:creator>Kabinet</dc:creator>
  <cp:lastModifiedBy>Kabinet</cp:lastModifiedBy>
  <cp:revision>5</cp:revision>
  <dcterms:created xsi:type="dcterms:W3CDTF">2012-02-03T19:35:42Z</dcterms:created>
  <dcterms:modified xsi:type="dcterms:W3CDTF">2012-06-03T19:50:08Z</dcterms:modified>
</cp:coreProperties>
</file>