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  <p:sldMasterId id="2147483729" r:id="rId2"/>
  </p:sldMasterIdLst>
  <p:notesMasterIdLst>
    <p:notesMasterId r:id="rId35"/>
  </p:notesMasterIdLst>
  <p:sldIdLst>
    <p:sldId id="297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84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3" r:id="rId19"/>
    <p:sldId id="281" r:id="rId20"/>
    <p:sldId id="282" r:id="rId21"/>
    <p:sldId id="287" r:id="rId22"/>
    <p:sldId id="288" r:id="rId23"/>
    <p:sldId id="285" r:id="rId24"/>
    <p:sldId id="293" r:id="rId25"/>
    <p:sldId id="292" r:id="rId26"/>
    <p:sldId id="286" r:id="rId27"/>
    <p:sldId id="291" r:id="rId28"/>
    <p:sldId id="290" r:id="rId29"/>
    <p:sldId id="289" r:id="rId30"/>
    <p:sldId id="294" r:id="rId31"/>
    <p:sldId id="295" r:id="rId32"/>
    <p:sldId id="296" r:id="rId33"/>
    <p:sldId id="29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DAB3"/>
    <a:srgbClr val="F89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67" autoAdjust="0"/>
    <p:restoredTop sz="94660"/>
  </p:normalViewPr>
  <p:slideViewPr>
    <p:cSldViewPr>
      <p:cViewPr varScale="1">
        <p:scale>
          <a:sx n="69" d="100"/>
          <a:sy n="69" d="100"/>
        </p:scale>
        <p:origin x="-15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CEA74A-D4A7-4B94-814D-32E75069EFC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DD885-9256-482B-BBC3-65AF07C93A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933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2C76D12-C5C3-4741-A912-6A65EAB1AF20}" type="slidenum">
              <a:rPr lang="cs-CZ" smtClean="0"/>
              <a:pPr eaLnBrk="1" hangingPunct="1"/>
              <a:t>3</a:t>
            </a:fld>
            <a:endParaRPr lang="cs-CZ" dirty="0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772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05000"/>
            <a:ext cx="8077200" cy="4495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389B66-F5FE-4B61-B748-6CFD2A91D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252626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9DDEF1-D4A6-4FF0-A996-B1CBB32B851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BB53D99-9FCB-48D3-B1BA-5202EE596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600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D17BB3B-1C43-4D81-AEB0-AB86AC224EC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1B688CF-3CE7-4914-9CC9-A0B0287CD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3164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AFDF68A-F22F-4BA2-B947-EF8BB0AE1D07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1BCBEA5-5669-468B-B956-2C1E4A6EB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691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9BA0373-3D9F-4EDA-AE69-5F44BBF204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FCD8F3-BD14-44C6-9128-4A7C9437D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736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386549B-073E-4E51-A132-CA13B5C4CC1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5E1F8F2-4952-4578-A599-13CD71D821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0475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CE89043-F13F-419B-9AF4-D656BCA36483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044AF61-86CC-47C7-8C2A-9163CF1DC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1824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CD8E357-09FD-4DD9-A1F9-4CFD47545392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384DB4A-22E4-4ADA-8D35-B7A6CD953D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4242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96E584D-805D-4C83-B0B1-998CF76DF05A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3E70E0A-0A14-4352-B4F5-995A888F0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8452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CCDA68A-FDCB-46E0-8F10-D675B5BE041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197B168-72F6-46BC-86EA-33658126A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1142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68C5D3-501D-4DF7-81F5-F7F16D5C16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4B970FC-02EB-43EE-B27B-C2FC631BD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602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A1EBD14-B96B-4981-86FA-61E1A2CA9C4A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3E91BA2-F4F7-460B-A4BB-A1D747CF1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424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FB27E3BC-06A3-4EED-8B1D-3FEC6270B27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906C5B31-1C68-4F51-93B9-A0AF83C0C995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445B657A-1693-454F-98E0-3160546C9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281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13" Type="http://schemas.openxmlformats.org/officeDocument/2006/relationships/slide" Target="slide14.xml"/><Relationship Id="rId18" Type="http://schemas.openxmlformats.org/officeDocument/2006/relationships/slide" Target="slide16.xml"/><Relationship Id="rId26" Type="http://schemas.openxmlformats.org/officeDocument/2006/relationships/slide" Target="slide5.xml"/><Relationship Id="rId3" Type="http://schemas.openxmlformats.org/officeDocument/2006/relationships/control" Target="../activeX/activeX2.xml"/><Relationship Id="rId21" Type="http://schemas.openxmlformats.org/officeDocument/2006/relationships/slide" Target="slide30.xml"/><Relationship Id="rId34" Type="http://schemas.openxmlformats.org/officeDocument/2006/relationships/image" Target="../media/image6.wmf"/><Relationship Id="rId7" Type="http://schemas.openxmlformats.org/officeDocument/2006/relationships/slide" Target="slide26.xml"/><Relationship Id="rId12" Type="http://schemas.openxmlformats.org/officeDocument/2006/relationships/slide" Target="slide21.xml"/><Relationship Id="rId17" Type="http://schemas.openxmlformats.org/officeDocument/2006/relationships/slide" Target="slide22.xml"/><Relationship Id="rId25" Type="http://schemas.openxmlformats.org/officeDocument/2006/relationships/slide" Target="slide8.xml"/><Relationship Id="rId33" Type="http://schemas.openxmlformats.org/officeDocument/2006/relationships/slide" Target="slide4.xml"/><Relationship Id="rId2" Type="http://schemas.openxmlformats.org/officeDocument/2006/relationships/control" Target="../activeX/activeX1.xml"/><Relationship Id="rId16" Type="http://schemas.openxmlformats.org/officeDocument/2006/relationships/slide" Target="slide29.xml"/><Relationship Id="rId20" Type="http://schemas.openxmlformats.org/officeDocument/2006/relationships/slide" Target="slide7.xml"/><Relationship Id="rId29" Type="http://schemas.openxmlformats.org/officeDocument/2006/relationships/slide" Target="slide18.xml"/><Relationship Id="rId1" Type="http://schemas.openxmlformats.org/officeDocument/2006/relationships/vmlDrawing" Target="../drawings/vmlDrawing1.vml"/><Relationship Id="rId6" Type="http://schemas.openxmlformats.org/officeDocument/2006/relationships/slide" Target="slide25.xml"/><Relationship Id="rId11" Type="http://schemas.openxmlformats.org/officeDocument/2006/relationships/slide" Target="slide20.xml"/><Relationship Id="rId24" Type="http://schemas.openxmlformats.org/officeDocument/2006/relationships/slide" Target="slide12.xml"/><Relationship Id="rId32" Type="http://schemas.openxmlformats.org/officeDocument/2006/relationships/slide" Target="slide6.xml"/><Relationship Id="rId5" Type="http://schemas.openxmlformats.org/officeDocument/2006/relationships/notesSlide" Target="../notesSlides/notesSlide2.xml"/><Relationship Id="rId15" Type="http://schemas.openxmlformats.org/officeDocument/2006/relationships/slide" Target="slide10.xml"/><Relationship Id="rId23" Type="http://schemas.openxmlformats.org/officeDocument/2006/relationships/slide" Target="slide17.xml"/><Relationship Id="rId28" Type="http://schemas.openxmlformats.org/officeDocument/2006/relationships/slide" Target="slide24.xml"/><Relationship Id="rId10" Type="http://schemas.openxmlformats.org/officeDocument/2006/relationships/slide" Target="slide27.xml"/><Relationship Id="rId19" Type="http://schemas.openxmlformats.org/officeDocument/2006/relationships/slide" Target="slide11.xml"/><Relationship Id="rId31" Type="http://schemas.openxmlformats.org/officeDocument/2006/relationships/slide" Target="slide9.xml"/><Relationship Id="rId4" Type="http://schemas.openxmlformats.org/officeDocument/2006/relationships/slideLayout" Target="../slideLayouts/slideLayout13.xml"/><Relationship Id="rId9" Type="http://schemas.openxmlformats.org/officeDocument/2006/relationships/slide" Target="slide28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31.xml"/><Relationship Id="rId30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VY_32_INOVACE_17_25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 AZ kvíz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Prezentace slouží k závěrečnému procvičení. Pomocí soutěže AZ kvíz si žáci zopakují probrané učivo.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7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latin typeface="Algerian" pitchFamily="82" charset="0"/>
              </a:rPr>
              <a:t>AZ kvíz</a:t>
            </a:r>
            <a:endParaRPr lang="cs-CZ" sz="8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77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AutoShape 23"/>
          <p:cNvSpPr>
            <a:spLocks noChangeArrowheads="1"/>
          </p:cNvSpPr>
          <p:nvPr/>
        </p:nvSpPr>
        <p:spPr bwMode="auto">
          <a:xfrm rot="5400000">
            <a:off x="13493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 dirty="0">
              <a:latin typeface="Calibri" pitchFamily="34" charset="0"/>
            </a:endParaRPr>
          </a:p>
        </p:txBody>
      </p:sp>
      <p:sp>
        <p:nvSpPr>
          <p:cNvPr id="150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37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 dirty="0">
              <a:latin typeface="Calibri" pitchFamily="34" charset="0"/>
            </a:endParaRPr>
          </a:p>
        </p:txBody>
      </p:sp>
      <p:sp>
        <p:nvSpPr>
          <p:cNvPr id="151" name="AutoShape 25"/>
          <p:cNvSpPr>
            <a:spLocks noChangeArrowheads="1"/>
          </p:cNvSpPr>
          <p:nvPr/>
        </p:nvSpPr>
        <p:spPr bwMode="auto">
          <a:xfrm rot="5400000">
            <a:off x="1798637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2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4000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3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96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4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87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5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88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6" name="AutoShape 30"/>
          <p:cNvSpPr>
            <a:spLocks noChangeArrowheads="1"/>
          </p:cNvSpPr>
          <p:nvPr/>
        </p:nvSpPr>
        <p:spPr bwMode="auto">
          <a:xfrm rot="5400000">
            <a:off x="226218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7" name="AutoShape 31"/>
          <p:cNvSpPr>
            <a:spLocks noChangeArrowheads="1"/>
          </p:cNvSpPr>
          <p:nvPr/>
        </p:nvSpPr>
        <p:spPr bwMode="auto">
          <a:xfrm rot="5400000">
            <a:off x="31623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8" name="AutoShape 32"/>
          <p:cNvSpPr>
            <a:spLocks noChangeArrowheads="1"/>
          </p:cNvSpPr>
          <p:nvPr/>
        </p:nvSpPr>
        <p:spPr bwMode="auto">
          <a:xfrm rot="5400000">
            <a:off x="2711450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9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704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0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32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1" name="AutoShape 48"/>
          <p:cNvSpPr>
            <a:spLocks noChangeArrowheads="1"/>
          </p:cNvSpPr>
          <p:nvPr/>
        </p:nvSpPr>
        <p:spPr bwMode="auto">
          <a:xfrm rot="5400000">
            <a:off x="406241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2" name="AutoShape 49"/>
          <p:cNvSpPr>
            <a:spLocks noChangeArrowheads="1"/>
          </p:cNvSpPr>
          <p:nvPr/>
        </p:nvSpPr>
        <p:spPr bwMode="auto">
          <a:xfrm rot="5400000">
            <a:off x="36115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3" name="AutoShape 50"/>
          <p:cNvSpPr>
            <a:spLocks noChangeArrowheads="1"/>
          </p:cNvSpPr>
          <p:nvPr/>
        </p:nvSpPr>
        <p:spPr bwMode="auto">
          <a:xfrm rot="5400000">
            <a:off x="3162300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4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16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5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8137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6" name="AutoShape 53"/>
          <p:cNvSpPr>
            <a:spLocks noChangeArrowheads="1"/>
          </p:cNvSpPr>
          <p:nvPr/>
        </p:nvSpPr>
        <p:spPr bwMode="auto">
          <a:xfrm rot="5400000">
            <a:off x="49625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7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8" name="AutoShape 55"/>
          <p:cNvSpPr>
            <a:spLocks noChangeArrowheads="1"/>
          </p:cNvSpPr>
          <p:nvPr/>
        </p:nvSpPr>
        <p:spPr bwMode="auto">
          <a:xfrm rot="5400000">
            <a:off x="40624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9" name="AutoShape 56"/>
          <p:cNvSpPr>
            <a:spLocks noChangeArrowheads="1"/>
          </p:cNvSpPr>
          <p:nvPr/>
        </p:nvSpPr>
        <p:spPr bwMode="auto">
          <a:xfrm rot="5400000">
            <a:off x="36115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0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18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1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82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2" name="AutoShape 59"/>
          <p:cNvSpPr>
            <a:spLocks noChangeArrowheads="1"/>
          </p:cNvSpPr>
          <p:nvPr/>
        </p:nvSpPr>
        <p:spPr bwMode="auto">
          <a:xfrm rot="5400000">
            <a:off x="58626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3" name="AutoShape 60"/>
          <p:cNvSpPr>
            <a:spLocks noChangeArrowheads="1"/>
          </p:cNvSpPr>
          <p:nvPr/>
        </p:nvSpPr>
        <p:spPr bwMode="auto">
          <a:xfrm rot="5400000">
            <a:off x="54133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4" name="AutoShape 61"/>
          <p:cNvSpPr>
            <a:spLocks noChangeArrowheads="1"/>
          </p:cNvSpPr>
          <p:nvPr/>
        </p:nvSpPr>
        <p:spPr bwMode="auto">
          <a:xfrm rot="5400000">
            <a:off x="49768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5" name="AutoShape 62"/>
          <p:cNvSpPr>
            <a:spLocks noChangeArrowheads="1"/>
          </p:cNvSpPr>
          <p:nvPr/>
        </p:nvSpPr>
        <p:spPr bwMode="auto">
          <a:xfrm rot="5400000">
            <a:off x="45132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6" name="AutoShape 63"/>
          <p:cNvSpPr>
            <a:spLocks noChangeArrowheads="1"/>
          </p:cNvSpPr>
          <p:nvPr/>
        </p:nvSpPr>
        <p:spPr bwMode="auto">
          <a:xfrm rot="5400000">
            <a:off x="4067175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1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2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3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4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5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6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7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8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9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0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1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2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3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4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5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6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7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8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9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0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1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2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3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4" name="AutoShape 59"/>
          <p:cNvSpPr>
            <a:spLocks noChangeArrowheads="1"/>
          </p:cNvSpPr>
          <p:nvPr/>
        </p:nvSpPr>
        <p:spPr bwMode="auto">
          <a:xfrm rot="5400000">
            <a:off x="586105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5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6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7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8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3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 dirty="0">
              <a:latin typeface="Calibri" pitchFamily="34" charset="0"/>
            </a:endParaRPr>
          </a:p>
        </p:txBody>
      </p:sp>
      <p:sp>
        <p:nvSpPr>
          <p:cNvPr id="94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 dirty="0">
              <a:latin typeface="Calibri" pitchFamily="34" charset="0"/>
            </a:endParaRPr>
          </a:p>
        </p:txBody>
      </p:sp>
      <p:sp>
        <p:nvSpPr>
          <p:cNvPr id="95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6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7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8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9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0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1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2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3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4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5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6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7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8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9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0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1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2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3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4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5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6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7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8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9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0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5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6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7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8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9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0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1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2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3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4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5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6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7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8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9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0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1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2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3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4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5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6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7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8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9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0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1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2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7" name="AutoShape 23"/>
          <p:cNvSpPr>
            <a:spLocks noChangeArrowheads="1"/>
          </p:cNvSpPr>
          <p:nvPr/>
        </p:nvSpPr>
        <p:spPr bwMode="auto">
          <a:xfrm rot="5400000">
            <a:off x="13604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22</a:t>
            </a:r>
          </a:p>
        </p:txBody>
      </p:sp>
      <p:sp>
        <p:nvSpPr>
          <p:cNvPr id="38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748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23</a:t>
            </a:r>
          </a:p>
        </p:txBody>
      </p:sp>
      <p:sp>
        <p:nvSpPr>
          <p:cNvPr id="39" name="AutoShape 25"/>
          <p:cNvSpPr>
            <a:spLocks noChangeArrowheads="1"/>
          </p:cNvSpPr>
          <p:nvPr/>
        </p:nvSpPr>
        <p:spPr bwMode="auto">
          <a:xfrm rot="5400000">
            <a:off x="17970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40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74312" y="538989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41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59911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42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7098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17</a:t>
            </a:r>
          </a:p>
        </p:txBody>
      </p:sp>
      <p:sp>
        <p:nvSpPr>
          <p:cNvPr id="43" name="AutoShape 29"/>
          <p:cNvSpPr>
            <a:spLocks noChangeArrowheads="1"/>
          </p:cNvSpPr>
          <p:nvPr/>
        </p:nvSpPr>
        <p:spPr bwMode="auto">
          <a:xfrm rot="5400000">
            <a:off x="36099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44" name="AutoShape 30"/>
          <p:cNvSpPr>
            <a:spLocks noChangeArrowheads="1"/>
          </p:cNvSpPr>
          <p:nvPr/>
        </p:nvSpPr>
        <p:spPr bwMode="auto">
          <a:xfrm rot="5400000">
            <a:off x="22471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45" name="AutoShape 31"/>
          <p:cNvSpPr>
            <a:spLocks noChangeArrowheads="1"/>
          </p:cNvSpPr>
          <p:nvPr/>
        </p:nvSpPr>
        <p:spPr bwMode="auto">
          <a:xfrm rot="5400000">
            <a:off x="31472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46" name="AutoShape 32"/>
          <p:cNvSpPr>
            <a:spLocks noChangeArrowheads="1"/>
          </p:cNvSpPr>
          <p:nvPr/>
        </p:nvSpPr>
        <p:spPr bwMode="auto">
          <a:xfrm rot="5400000">
            <a:off x="2722613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47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81317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48" name="AutoShape 47"/>
          <p:cNvSpPr>
            <a:spLocks noChangeArrowheads="1"/>
          </p:cNvSpPr>
          <p:nvPr/>
        </p:nvSpPr>
        <p:spPr bwMode="auto">
          <a:xfrm rot="5400000">
            <a:off x="45243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49" name="AutoShape 48"/>
          <p:cNvSpPr>
            <a:spLocks noChangeArrowheads="1"/>
          </p:cNvSpPr>
          <p:nvPr/>
        </p:nvSpPr>
        <p:spPr bwMode="auto">
          <a:xfrm rot="5400000">
            <a:off x="40473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50" name="AutoShape 49"/>
          <p:cNvSpPr>
            <a:spLocks noChangeArrowheads="1"/>
          </p:cNvSpPr>
          <p:nvPr/>
        </p:nvSpPr>
        <p:spPr bwMode="auto">
          <a:xfrm rot="5400000">
            <a:off x="3597261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51" name="AutoShape 50"/>
          <p:cNvSpPr>
            <a:spLocks noChangeArrowheads="1"/>
          </p:cNvSpPr>
          <p:nvPr/>
        </p:nvSpPr>
        <p:spPr bwMode="auto">
          <a:xfrm rot="5400000">
            <a:off x="31726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4</a:t>
            </a:r>
          </a:p>
        </p:txBody>
      </p:sp>
      <p:sp>
        <p:nvSpPr>
          <p:cNvPr id="52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92516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53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29766" y="462481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54" name="AutoShape 53"/>
          <p:cNvSpPr>
            <a:spLocks noChangeArrowheads="1"/>
          </p:cNvSpPr>
          <p:nvPr/>
        </p:nvSpPr>
        <p:spPr bwMode="auto">
          <a:xfrm rot="5400000">
            <a:off x="4972863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14</a:t>
            </a:r>
          </a:p>
        </p:txBody>
      </p:sp>
      <p:sp>
        <p:nvSpPr>
          <p:cNvPr id="55" name="AutoShape 54"/>
          <p:cNvSpPr>
            <a:spLocks noChangeArrowheads="1"/>
          </p:cNvSpPr>
          <p:nvPr/>
        </p:nvSpPr>
        <p:spPr bwMode="auto">
          <a:xfrm rot="5400000">
            <a:off x="45116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56" name="AutoShape 55"/>
          <p:cNvSpPr>
            <a:spLocks noChangeArrowheads="1"/>
          </p:cNvSpPr>
          <p:nvPr/>
        </p:nvSpPr>
        <p:spPr bwMode="auto">
          <a:xfrm rot="5400000">
            <a:off x="40727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57" name="AutoShape 56"/>
          <p:cNvSpPr>
            <a:spLocks noChangeArrowheads="1"/>
          </p:cNvSpPr>
          <p:nvPr/>
        </p:nvSpPr>
        <p:spPr bwMode="auto">
          <a:xfrm rot="5400000">
            <a:off x="3622713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58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61912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59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18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60" name="AutoShape 59"/>
          <p:cNvSpPr>
            <a:spLocks noChangeArrowheads="1"/>
          </p:cNvSpPr>
          <p:nvPr/>
        </p:nvSpPr>
        <p:spPr bwMode="auto">
          <a:xfrm rot="5400000">
            <a:off x="5861812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61" name="AutoShape 60"/>
          <p:cNvSpPr>
            <a:spLocks noChangeArrowheads="1"/>
          </p:cNvSpPr>
          <p:nvPr/>
        </p:nvSpPr>
        <p:spPr bwMode="auto">
          <a:xfrm rot="5400000">
            <a:off x="54117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62" name="AutoShape 61"/>
          <p:cNvSpPr>
            <a:spLocks noChangeArrowheads="1"/>
          </p:cNvSpPr>
          <p:nvPr/>
        </p:nvSpPr>
        <p:spPr bwMode="auto">
          <a:xfrm rot="5400000">
            <a:off x="4974464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63" name="AutoShape 62"/>
          <p:cNvSpPr>
            <a:spLocks noChangeArrowheads="1"/>
          </p:cNvSpPr>
          <p:nvPr/>
        </p:nvSpPr>
        <p:spPr bwMode="auto">
          <a:xfrm rot="5400000">
            <a:off x="4511662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64" name="AutoShape 63"/>
          <p:cNvSpPr>
            <a:spLocks noChangeArrowheads="1"/>
          </p:cNvSpPr>
          <p:nvPr/>
        </p:nvSpPr>
        <p:spPr bwMode="auto">
          <a:xfrm rot="5400000">
            <a:off x="4065213" y="66452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9" name="AutoShape 23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13509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>
                <a:latin typeface="Calibri" pitchFamily="34" charset="0"/>
              </a:rPr>
              <a:t>22</a:t>
            </a:r>
          </a:p>
        </p:txBody>
      </p:sp>
      <p:sp>
        <p:nvSpPr>
          <p:cNvPr id="10" name="AutoShape 24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53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>
                <a:latin typeface="Calibri" pitchFamily="34" charset="0"/>
              </a:rPr>
              <a:t>23</a:t>
            </a:r>
          </a:p>
        </p:txBody>
      </p:sp>
      <p:sp>
        <p:nvSpPr>
          <p:cNvPr id="11" name="AutoShape 25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18002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12" name="AutoShape 26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53900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13" name="AutoShape 27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14" name="AutoShape 28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03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17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5" name="AutoShape 29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16" name="AutoShape 30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22503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17" name="AutoShape 31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18" name="AutoShape 32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713115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19" name="AutoShape 46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1819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20" name="AutoShape 47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6465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21" name="AutoShape 48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40505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22" name="AutoShape 4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3600463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23" name="AutoShape 50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31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4" name="AutoShape 5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58830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25" name="AutoShape 52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5420268" y="4624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26" name="AutoShape 53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4963365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7" name="AutoShape 54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28" name="AutoShape 55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32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29" name="AutoShape 56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30" name="AutoShape 57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67831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31" name="AutoShape 58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6320368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32" name="AutoShape 59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5865014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33" name="AutoShape 60">
            <a:hlinkClick r:id="rId30" action="ppaction://hlinksldjump"/>
          </p:cNvPr>
          <p:cNvSpPr>
            <a:spLocks noChangeArrowheads="1"/>
          </p:cNvSpPr>
          <p:nvPr/>
        </p:nvSpPr>
        <p:spPr bwMode="auto">
          <a:xfrm rot="5400000">
            <a:off x="54149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34" name="AutoShape 61">
            <a:hlinkClick r:id="rId31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7666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35" name="AutoShape 62">
            <a:hlinkClick r:id="rId32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36" name="AutoShape 63">
            <a:hlinkClick r:id="rId33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66468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1196" name="Šestiúhelník 193"/>
          <p:cNvSpPr>
            <a:spLocks noChangeArrowheads="1"/>
          </p:cNvSpPr>
          <p:nvPr/>
        </p:nvSpPr>
        <p:spPr bwMode="auto">
          <a:xfrm rot="-5400000">
            <a:off x="480219" y="1429544"/>
            <a:ext cx="1044575" cy="900113"/>
          </a:xfrm>
          <a:prstGeom prst="hexagon">
            <a:avLst>
              <a:gd name="adj" fmla="val 25010"/>
              <a:gd name="vf" fmla="val 115470"/>
            </a:avLst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195" name="Šestiúhelník 194"/>
          <p:cNvSpPr/>
          <p:nvPr/>
        </p:nvSpPr>
        <p:spPr bwMode="auto">
          <a:xfrm rot="16200000">
            <a:off x="7695406" y="1429545"/>
            <a:ext cx="1044575" cy="900112"/>
          </a:xfrm>
          <a:prstGeom prst="hexagon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198" name="Obdélník 195"/>
          <p:cNvSpPr>
            <a:spLocks noChangeArrowheads="1"/>
          </p:cNvSpPr>
          <p:nvPr/>
        </p:nvSpPr>
        <p:spPr bwMode="auto">
          <a:xfrm>
            <a:off x="522288" y="696913"/>
            <a:ext cx="2924175" cy="495300"/>
          </a:xfrm>
          <a:prstGeom prst="rect">
            <a:avLst/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198" name="Obdélník 197"/>
          <p:cNvSpPr/>
          <p:nvPr/>
        </p:nvSpPr>
        <p:spPr bwMode="auto">
          <a:xfrm>
            <a:off x="5786438" y="696913"/>
            <a:ext cx="2925762" cy="495300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44" name="TextBox3" r:id="rId2" imgW="2743200" imgH="266760"/>
        </mc:Choice>
        <mc:Fallback>
          <p:control name="TextBox3" r:id="rId2" imgW="2743200" imgH="26676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3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1188" y="819150"/>
                  <a:ext cx="2746375" cy="2698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5" name="TextBox1" r:id="rId3" imgW="2743200" imgH="266760"/>
        </mc:Choice>
        <mc:Fallback>
          <p:control name="TextBox1" r:id="rId3" imgW="2743200" imgH="26676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3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876925" y="819150"/>
                  <a:ext cx="2746375" cy="2698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52660102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 nodeType="clickPar">
                      <p:stCondLst>
                        <p:cond delay="0"/>
                      </p:stCondLst>
                      <p:childTnLst>
                        <p:par>
                          <p:cTn id="1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 nodeType="clickPar">
                      <p:stCondLst>
                        <p:cond delay="0"/>
                      </p:stCondLst>
                      <p:childTnLst>
                        <p:par>
                          <p:cTn id="1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 nodeType="clickPar">
                      <p:stCondLst>
                        <p:cond delay="0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 nodeType="clickPar">
                      <p:stCondLst>
                        <p:cond delay="0"/>
                      </p:stCondLst>
                      <p:childTnLst>
                        <p:par>
                          <p:cTn id="2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 nodeType="clickPar">
                      <p:stCondLst>
                        <p:cond delay="0"/>
                      </p:stCondLst>
                      <p:childTnLst>
                        <p:par>
                          <p:cTn id="2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 nodeType="clickPar">
                      <p:stCondLst>
                        <p:cond delay="0"/>
                      </p:stCondLst>
                      <p:childTnLst>
                        <p:par>
                          <p:cTn id="2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 nodeType="clickPar">
                      <p:stCondLst>
                        <p:cond delay="0"/>
                      </p:stCondLst>
                      <p:childTnLst>
                        <p:par>
                          <p:cTn id="2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 nodeType="clickPar">
                      <p:stCondLst>
                        <p:cond delay="0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 nodeType="clickPar">
                      <p:stCondLst>
                        <p:cond delay="0"/>
                      </p:stCondLst>
                      <p:childTnLst>
                        <p:par>
                          <p:cTn id="2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 nodeType="clickPar">
                      <p:stCondLst>
                        <p:cond delay="0"/>
                      </p:stCondLst>
                      <p:childTnLst>
                        <p:par>
                          <p:cTn id="2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 nodeType="clickPar">
                      <p:stCondLst>
                        <p:cond delay="0"/>
                      </p:stCondLst>
                      <p:childTnLst>
                        <p:par>
                          <p:cTn id="2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 nodeType="clickPar">
                      <p:stCondLst>
                        <p:cond delay="0"/>
                      </p:stCondLst>
                      <p:childTnLst>
                        <p:par>
                          <p:cTn id="2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 nodeType="clickPar">
                      <p:stCondLst>
                        <p:cond delay="0"/>
                      </p:stCondLst>
                      <p:childTnLst>
                        <p:par>
                          <p:cTn id="2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 nodeType="clickPar">
                      <p:stCondLst>
                        <p:cond delay="0"/>
                      </p:stCondLst>
                      <p:childTnLst>
                        <p:par>
                          <p:cTn id="2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 nodeType="clickPar">
                      <p:stCondLst>
                        <p:cond delay="0"/>
                      </p:stCondLst>
                      <p:childTnLst>
                        <p:par>
                          <p:cTn id="2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 nodeType="clickPar">
                      <p:stCondLst>
                        <p:cond delay="0"/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 nodeType="clickPar">
                      <p:stCondLst>
                        <p:cond delay="0"/>
                      </p:stCondLst>
                      <p:childTnLst>
                        <p:par>
                          <p:cTn id="3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 nodeType="clickPar">
                      <p:stCondLst>
                        <p:cond delay="0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 nodeType="clickPar">
                      <p:stCondLst>
                        <p:cond delay="0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 nodeType="clickPar">
                      <p:stCondLst>
                        <p:cond delay="0"/>
                      </p:stCondLst>
                      <p:childTnLst>
                        <p:par>
                          <p:cTn id="3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 nodeType="clickPar">
                      <p:stCondLst>
                        <p:cond delay="0"/>
                      </p:stCondLst>
                      <p:childTnLst>
                        <p:par>
                          <p:cTn id="3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 nodeType="clickPar">
                      <p:stCondLst>
                        <p:cond delay="0"/>
                      </p:stCondLst>
                      <p:childTnLst>
                        <p:par>
                          <p:cTn id="3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 nodeType="clickPar">
                      <p:stCondLst>
                        <p:cond delay="0"/>
                      </p:stCondLst>
                      <p:childTnLst>
                        <p:par>
                          <p:cTn id="3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 nodeType="clickPar">
                      <p:stCondLst>
                        <p:cond delay="0"/>
                      </p:stCondLst>
                      <p:childTnLst>
                        <p:par>
                          <p:cTn id="3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 nodeType="clickPar">
                      <p:stCondLst>
                        <p:cond delay="0"/>
                      </p:stCondLst>
                      <p:childTnLst>
                        <p:par>
                          <p:cTn id="3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 nodeType="clickPar">
                      <p:stCondLst>
                        <p:cond delay="0"/>
                      </p:stCondLst>
                      <p:childTnLst>
                        <p:par>
                          <p:cTn id="3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 nodeType="clickPar">
                      <p:stCondLst>
                        <p:cond delay="0"/>
                      </p:stCondLst>
                      <p:childTnLst>
                        <p:par>
                          <p:cTn id="3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 nodeType="clickPar">
                      <p:stCondLst>
                        <p:cond delay="0"/>
                      </p:stCondLst>
                      <p:childTnLst>
                        <p:par>
                          <p:cTn id="3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 nodeType="clickPar">
                      <p:stCondLst>
                        <p:cond delay="0"/>
                      </p:stCondLst>
                      <p:childTnLst>
                        <p:par>
                          <p:cTn id="3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 nodeType="clickPar">
                      <p:stCondLst>
                        <p:cond delay="0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 nodeType="clickPar">
                      <p:stCondLst>
                        <p:cond delay="0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 nodeType="clickPar">
                      <p:stCondLst>
                        <p:cond delay="0"/>
                      </p:stCondLst>
                      <p:childTnLst>
                        <p:par>
                          <p:cTn id="4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 nodeType="clickPar">
                      <p:stCondLst>
                        <p:cond delay="0"/>
                      </p:stCondLst>
                      <p:childTnLst>
                        <p:par>
                          <p:cTn id="4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 nodeType="clickPar">
                      <p:stCondLst>
                        <p:cond delay="0"/>
                      </p:stCondLst>
                      <p:childTnLst>
                        <p:par>
                          <p:cTn id="4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 nodeType="clickPar">
                      <p:stCondLst>
                        <p:cond delay="0"/>
                      </p:stCondLst>
                      <p:childTnLst>
                        <p:par>
                          <p:cTn id="4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 nodeType="clickPar">
                      <p:stCondLst>
                        <p:cond delay="0"/>
                      </p:stCondLst>
                      <p:childTnLst>
                        <p:par>
                          <p:cTn id="4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 nodeType="clickPar">
                      <p:stCondLst>
                        <p:cond delay="0"/>
                      </p:stCondLst>
                      <p:childTnLst>
                        <p:par>
                          <p:cTn id="4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 nodeType="clickPar">
                      <p:stCondLst>
                        <p:cond delay="0"/>
                      </p:stCondLst>
                      <p:childTnLst>
                        <p:par>
                          <p:cTn id="4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 nodeType="clickPar">
                      <p:stCondLst>
                        <p:cond delay="0"/>
                      </p:stCondLst>
                      <p:childTnLst>
                        <p:par>
                          <p:cTn id="4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 nodeType="clickPar">
                      <p:stCondLst>
                        <p:cond delay="0"/>
                      </p:stCondLst>
                      <p:childTnLst>
                        <p:par>
                          <p:cTn id="4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 nodeType="clickPar">
                      <p:stCondLst>
                        <p:cond delay="0"/>
                      </p:stCondLst>
                      <p:childTnLst>
                        <p:par>
                          <p:cTn id="4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 nodeType="clickPar">
                      <p:stCondLst>
                        <p:cond delay="0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 nodeType="clickPar">
                      <p:stCondLst>
                        <p:cond delay="0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 nodeType="clickPar">
                      <p:stCondLst>
                        <p:cond delay="0"/>
                      </p:stCondLst>
                      <p:childTnLst>
                        <p:par>
                          <p:cTn id="4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 nodeType="clickPar">
                      <p:stCondLst>
                        <p:cond delay="0"/>
                      </p:stCondLst>
                      <p:childTnLst>
                        <p:par>
                          <p:cTn id="4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 nodeType="clickPar">
                      <p:stCondLst>
                        <p:cond delay="0"/>
                      </p:stCondLst>
                      <p:childTnLst>
                        <p:par>
                          <p:cTn id="5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 nodeType="clickPar">
                      <p:stCondLst>
                        <p:cond delay="0"/>
                      </p:stCondLst>
                      <p:childTnLst>
                        <p:par>
                          <p:cTn id="5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0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 nodeType="clickPar">
                      <p:stCondLst>
                        <p:cond delay="0"/>
                      </p:stCondLst>
                      <p:childTnLst>
                        <p:par>
                          <p:cTn id="5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 nodeType="clickPar">
                      <p:stCondLst>
                        <p:cond delay="0"/>
                      </p:stCondLst>
                      <p:childTnLst>
                        <p:par>
                          <p:cTn id="5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 nodeType="clickPar">
                      <p:stCondLst>
                        <p:cond delay="0"/>
                      </p:stCondLst>
                      <p:childTnLst>
                        <p:par>
                          <p:cTn id="5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 nodeType="clickPar">
                      <p:stCondLst>
                        <p:cond delay="0"/>
                      </p:stCondLst>
                      <p:childTnLst>
                        <p:par>
                          <p:cTn id="5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 nodeType="clickPar">
                      <p:stCondLst>
                        <p:cond delay="0"/>
                      </p:stCondLst>
                      <p:childTnLst>
                        <p:par>
                          <p:cTn id="5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 nodeType="clickPar">
                      <p:stCondLst>
                        <p:cond delay="0"/>
                      </p:stCondLst>
                      <p:childTnLst>
                        <p:par>
                          <p:cTn id="5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 nodeType="clickPar">
                      <p:stCondLst>
                        <p:cond delay="0"/>
                      </p:stCondLst>
                      <p:childTnLst>
                        <p:par>
                          <p:cTn id="5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 nodeType="clickPar">
                      <p:stCondLst>
                        <p:cond delay="0"/>
                      </p:stCondLst>
                      <p:childTnLst>
                        <p:par>
                          <p:cTn id="5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 nodeType="clickPar">
                      <p:stCondLst>
                        <p:cond delay="0"/>
                      </p:stCondLst>
                      <p:childTnLst>
                        <p:par>
                          <p:cTn id="5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 nodeType="clickPar">
                      <p:stCondLst>
                        <p:cond delay="0"/>
                      </p:stCondLst>
                      <p:childTnLst>
                        <p:par>
                          <p:cTn id="5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57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3" fill="hold" nodeType="clickPar">
                      <p:stCondLst>
                        <p:cond delay="0"/>
                      </p:stCondLst>
                      <p:childTnLst>
                        <p:par>
                          <p:cTn id="5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 nodeType="clickPar">
                      <p:stCondLst>
                        <p:cond delay="0"/>
                      </p:stCondLst>
                      <p:childTnLst>
                        <p:par>
                          <p:cTn id="5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58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5" fill="hold" nodeType="clickPar">
                      <p:stCondLst>
                        <p:cond delay="0"/>
                      </p:stCondLst>
                      <p:childTnLst>
                        <p:par>
                          <p:cTn id="5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 nodeType="clickPar">
                      <p:stCondLst>
                        <p:cond delay="0"/>
                      </p:stCondLst>
                      <p:childTnLst>
                        <p:par>
                          <p:cTn id="5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 nodeType="clickPar">
                      <p:stCondLst>
                        <p:cond delay="0"/>
                      </p:stCondLst>
                      <p:childTnLst>
                        <p:par>
                          <p:cTn id="5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60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3" fill="hold" nodeType="clickPar">
                      <p:stCondLst>
                        <p:cond delay="0"/>
                      </p:stCondLst>
                      <p:childTnLst>
                        <p:par>
                          <p:cTn id="6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60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9" fill="hold" nodeType="clickPar">
                      <p:stCondLst>
                        <p:cond delay="0"/>
                      </p:stCondLst>
                      <p:childTnLst>
                        <p:par>
                          <p:cTn id="6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 nodeType="clickPar">
                      <p:stCondLst>
                        <p:cond delay="0"/>
                      </p:stCondLst>
                      <p:childTnLst>
                        <p:par>
                          <p:cTn id="6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62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1" fill="hold" nodeType="clickPar">
                      <p:stCondLst>
                        <p:cond delay="0"/>
                      </p:stCondLst>
                      <p:childTnLst>
                        <p:par>
                          <p:cTn id="6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 nodeType="clickPar">
                      <p:stCondLst>
                        <p:cond delay="0"/>
                      </p:stCondLst>
                      <p:childTnLst>
                        <p:par>
                          <p:cTn id="6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 nodeType="clickPar">
                      <p:stCondLst>
                        <p:cond delay="0"/>
                      </p:stCondLst>
                      <p:childTnLst>
                        <p:par>
                          <p:cTn id="6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 nodeType="clickPar">
                      <p:stCondLst>
                        <p:cond delay="0"/>
                      </p:stCondLst>
                      <p:childTnLst>
                        <p:par>
                          <p:cTn id="6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644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5" fill="hold" nodeType="clickPar">
                      <p:stCondLst>
                        <p:cond delay="0"/>
                      </p:stCondLst>
                      <p:childTnLst>
                        <p:par>
                          <p:cTn id="6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 nodeType="clickPar">
                      <p:stCondLst>
                        <p:cond delay="0"/>
                      </p:stCondLst>
                      <p:childTnLst>
                        <p:par>
                          <p:cTn id="6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4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656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7" fill="hold" nodeType="clickPar">
                      <p:stCondLst>
                        <p:cond delay="0"/>
                      </p:stCondLst>
                      <p:childTnLst>
                        <p:par>
                          <p:cTn id="6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 nodeType="clickPar">
                      <p:stCondLst>
                        <p:cond delay="0"/>
                      </p:stCondLst>
                      <p:childTnLst>
                        <p:par>
                          <p:cTn id="6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66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9" fill="hold" nodeType="clickPar">
                      <p:stCondLst>
                        <p:cond delay="0"/>
                      </p:stCondLst>
                      <p:childTnLst>
                        <p:par>
                          <p:cTn id="6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2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674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5" fill="hold" nodeType="clickPar">
                      <p:stCondLst>
                        <p:cond delay="0"/>
                      </p:stCondLst>
                      <p:childTnLst>
                        <p:par>
                          <p:cTn id="6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8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680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1" fill="hold" nodeType="clickPar">
                      <p:stCondLst>
                        <p:cond delay="0"/>
                      </p:stCondLst>
                      <p:childTnLst>
                        <p:par>
                          <p:cTn id="6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4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 nodeType="clickPar">
                      <p:stCondLst>
                        <p:cond delay="0"/>
                      </p:stCondLst>
                      <p:childTnLst>
                        <p:par>
                          <p:cTn id="6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0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69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3" fill="hold" nodeType="clickPar">
                      <p:stCondLst>
                        <p:cond delay="0"/>
                      </p:stCondLst>
                      <p:childTnLst>
                        <p:par>
                          <p:cTn id="6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6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698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9" fill="hold" nodeType="clickPar">
                      <p:stCondLst>
                        <p:cond delay="0"/>
                      </p:stCondLst>
                      <p:childTnLst>
                        <p:par>
                          <p:cTn id="7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 nodeType="clickPar">
                      <p:stCondLst>
                        <p:cond delay="0"/>
                      </p:stCondLst>
                      <p:childTnLst>
                        <p:par>
                          <p:cTn id="7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8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 nodeType="clickPar">
                      <p:stCondLst>
                        <p:cond delay="0"/>
                      </p:stCondLst>
                      <p:childTnLst>
                        <p:par>
                          <p:cTn id="7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4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716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7" fill="hold" nodeType="clickPar">
                      <p:stCondLst>
                        <p:cond delay="0"/>
                      </p:stCondLst>
                      <p:childTnLst>
                        <p:par>
                          <p:cTn id="7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0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72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3" fill="hold" nodeType="clickPar">
                      <p:stCondLst>
                        <p:cond delay="0"/>
                      </p:stCondLst>
                      <p:childTnLst>
                        <p:par>
                          <p:cTn id="7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72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9" fill="hold" nodeType="clickPar">
                      <p:stCondLst>
                        <p:cond delay="0"/>
                      </p:stCondLst>
                      <p:childTnLst>
                        <p:par>
                          <p:cTn id="7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2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 nodeType="clickPar">
                      <p:stCondLst>
                        <p:cond delay="0"/>
                      </p:stCondLst>
                      <p:childTnLst>
                        <p:par>
                          <p:cTn id="7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740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1" fill="hold" nodeType="clickPar">
                      <p:stCondLst>
                        <p:cond delay="0"/>
                      </p:stCondLst>
                      <p:childTnLst>
                        <p:par>
                          <p:cTn id="7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4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46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7" fill="hold" nodeType="clickPar">
                      <p:stCondLst>
                        <p:cond delay="0"/>
                      </p:stCondLst>
                      <p:childTnLst>
                        <p:par>
                          <p:cTn id="7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75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3" fill="hold" nodeType="clickPar">
                      <p:stCondLst>
                        <p:cond delay="0"/>
                      </p:stCondLst>
                      <p:childTnLst>
                        <p:par>
                          <p:cTn id="7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6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 nodeType="clickPar">
                      <p:stCondLst>
                        <p:cond delay="0"/>
                      </p:stCondLst>
                      <p:childTnLst>
                        <p:par>
                          <p:cTn id="7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2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764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5" fill="hold" nodeType="clickPar">
                      <p:stCondLst>
                        <p:cond delay="0"/>
                      </p:stCondLst>
                      <p:childTnLst>
                        <p:par>
                          <p:cTn id="7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8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77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1" fill="hold" nodeType="clickPar">
                      <p:stCondLst>
                        <p:cond delay="0"/>
                      </p:stCondLst>
                      <p:childTnLst>
                        <p:par>
                          <p:cTn id="7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776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7" fill="hold" nodeType="clickPar">
                      <p:stCondLst>
                        <p:cond delay="0"/>
                      </p:stCondLst>
                      <p:childTnLst>
                        <p:par>
                          <p:cTn id="7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 nodeType="clickPar">
                      <p:stCondLst>
                        <p:cond delay="0"/>
                      </p:stCondLst>
                      <p:childTnLst>
                        <p:par>
                          <p:cTn id="7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78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9" fill="hold" nodeType="clickPar">
                      <p:stCondLst>
                        <p:cond delay="0"/>
                      </p:stCondLst>
                      <p:childTnLst>
                        <p:par>
                          <p:cTn id="7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2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794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5" fill="hold" nodeType="clickPar">
                      <p:stCondLst>
                        <p:cond delay="0"/>
                      </p:stCondLst>
                      <p:childTnLst>
                        <p:par>
                          <p:cTn id="7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8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800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1" fill="hold" nodeType="clickPar">
                      <p:stCondLst>
                        <p:cond delay="0"/>
                      </p:stCondLst>
                      <p:childTnLst>
                        <p:par>
                          <p:cTn id="8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0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 nodeType="clickPar">
                      <p:stCondLst>
                        <p:cond delay="0"/>
                      </p:stCondLst>
                      <p:childTnLst>
                        <p:par>
                          <p:cTn id="8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0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812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3" fill="hold" nodeType="clickPar">
                      <p:stCondLst>
                        <p:cond delay="0"/>
                      </p:stCondLst>
                      <p:childTnLst>
                        <p:par>
                          <p:cTn id="8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6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818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9" fill="hold" nodeType="clickPar">
                      <p:stCondLst>
                        <p:cond delay="0"/>
                      </p:stCondLst>
                      <p:childTnLst>
                        <p:par>
                          <p:cTn id="8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2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82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5" fill="hold" nodeType="clickPar">
                      <p:stCondLst>
                        <p:cond delay="0"/>
                      </p:stCondLst>
                      <p:childTnLst>
                        <p:par>
                          <p:cTn id="8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8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830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1" fill="hold" nodeType="clickPar">
                      <p:stCondLst>
                        <p:cond delay="0"/>
                      </p:stCondLst>
                      <p:childTnLst>
                        <p:par>
                          <p:cTn id="8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4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83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7" fill="hold" nodeType="clickPar">
                      <p:stCondLst>
                        <p:cond delay="0"/>
                      </p:stCondLst>
                      <p:childTnLst>
                        <p:par>
                          <p:cTn id="8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0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84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3" fill="hold" nodeType="clickPar">
                      <p:stCondLst>
                        <p:cond delay="0"/>
                      </p:stCondLst>
                      <p:childTnLst>
                        <p:par>
                          <p:cTn id="8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6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848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9" fill="hold" nodeType="clickPar">
                      <p:stCondLst>
                        <p:cond delay="0"/>
                      </p:stCondLst>
                      <p:childTnLst>
                        <p:par>
                          <p:cTn id="8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854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5" fill="hold" nodeType="clickPar">
                      <p:stCondLst>
                        <p:cond delay="0"/>
                      </p:stCondLst>
                      <p:childTnLst>
                        <p:par>
                          <p:cTn id="8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8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860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1" fill="hold" nodeType="clickPar">
                      <p:stCondLst>
                        <p:cond delay="0"/>
                      </p:stCondLst>
                      <p:childTnLst>
                        <p:par>
                          <p:cTn id="8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866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7" fill="hold" nodeType="clickPar">
                      <p:stCondLst>
                        <p:cond delay="0"/>
                      </p:stCondLst>
                      <p:childTnLst>
                        <p:par>
                          <p:cTn id="8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87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3" fill="hold" nodeType="clickPar">
                      <p:stCondLst>
                        <p:cond delay="0"/>
                      </p:stCondLst>
                      <p:childTnLst>
                        <p:par>
                          <p:cTn id="8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6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878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9" fill="hold" nodeType="clickPar">
                      <p:stCondLst>
                        <p:cond delay="0"/>
                      </p:stCondLst>
                      <p:childTnLst>
                        <p:par>
                          <p:cTn id="8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2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884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5" fill="hold" nodeType="clickPar">
                      <p:stCondLst>
                        <p:cond delay="0"/>
                      </p:stCondLst>
                      <p:childTnLst>
                        <p:par>
                          <p:cTn id="8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8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890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1" fill="hold" nodeType="clickPar">
                      <p:stCondLst>
                        <p:cond delay="0"/>
                      </p:stCondLst>
                      <p:childTnLst>
                        <p:par>
                          <p:cTn id="8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896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7" fill="hold" nodeType="clickPar">
                      <p:stCondLst>
                        <p:cond delay="0"/>
                      </p:stCondLst>
                      <p:childTnLst>
                        <p:par>
                          <p:cTn id="8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90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3" fill="hold" nodeType="clickPar">
                      <p:stCondLst>
                        <p:cond delay="0"/>
                      </p:stCondLst>
                      <p:childTnLst>
                        <p:par>
                          <p:cTn id="9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6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908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9" fill="hold" nodeType="clickPar">
                      <p:stCondLst>
                        <p:cond delay="0"/>
                      </p:stCondLst>
                      <p:childTnLst>
                        <p:par>
                          <p:cTn id="9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2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914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5" fill="hold" nodeType="clickPar">
                      <p:stCondLst>
                        <p:cond delay="0"/>
                      </p:stCondLst>
                      <p:childTnLst>
                        <p:par>
                          <p:cTn id="9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8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920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1" fill="hold" nodeType="clickPar">
                      <p:stCondLst>
                        <p:cond delay="0"/>
                      </p:stCondLst>
                      <p:childTnLst>
                        <p:par>
                          <p:cTn id="9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926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7" fill="hold" nodeType="clickPar">
                      <p:stCondLst>
                        <p:cond delay="0"/>
                      </p:stCondLst>
                      <p:childTnLst>
                        <p:par>
                          <p:cTn id="9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93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3" fill="hold" nodeType="clickPar">
                      <p:stCondLst>
                        <p:cond delay="0"/>
                      </p:stCondLst>
                      <p:childTnLst>
                        <p:par>
                          <p:cTn id="9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6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938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9" fill="hold" nodeType="clickPar">
                      <p:stCondLst>
                        <p:cond delay="0"/>
                      </p:stCondLst>
                      <p:childTnLst>
                        <p:par>
                          <p:cTn id="9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944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5" fill="hold" nodeType="clickPar">
                      <p:stCondLst>
                        <p:cond delay="0"/>
                      </p:stCondLst>
                      <p:childTnLst>
                        <p:par>
                          <p:cTn id="9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8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9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1" fill="hold" nodeType="clickPar">
                      <p:stCondLst>
                        <p:cond delay="0"/>
                      </p:stCondLst>
                      <p:childTnLst>
                        <p:par>
                          <p:cTn id="9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54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956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7" fill="hold" nodeType="clickPar">
                      <p:stCondLst>
                        <p:cond delay="0"/>
                      </p:stCondLst>
                      <p:childTnLst>
                        <p:par>
                          <p:cTn id="9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962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3" fill="hold" nodeType="clickPar">
                      <p:stCondLst>
                        <p:cond delay="0"/>
                      </p:stCondLst>
                      <p:childTnLst>
                        <p:par>
                          <p:cTn id="9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6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96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9" fill="hold" nodeType="clickPar">
                      <p:stCondLst>
                        <p:cond delay="0"/>
                      </p:stCondLst>
                      <p:childTnLst>
                        <p:par>
                          <p:cTn id="9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974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5" fill="hold" nodeType="clickPar">
                      <p:stCondLst>
                        <p:cond delay="0"/>
                      </p:stCondLst>
                      <p:childTnLst>
                        <p:par>
                          <p:cTn id="9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8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98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1" fill="hold" nodeType="clickPar">
                      <p:stCondLst>
                        <p:cond delay="0"/>
                      </p:stCondLst>
                      <p:childTnLst>
                        <p:par>
                          <p:cTn id="9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986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7" fill="hold" nodeType="clickPar">
                      <p:stCondLst>
                        <p:cond delay="0"/>
                      </p:stCondLst>
                      <p:childTnLst>
                        <p:par>
                          <p:cTn id="9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0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92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3" fill="hold" nodeType="clickPar">
                      <p:stCondLst>
                        <p:cond delay="0"/>
                      </p:stCondLst>
                      <p:childTnLst>
                        <p:par>
                          <p:cTn id="9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6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99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9" fill="hold" nodeType="clickPar">
                      <p:stCondLst>
                        <p:cond delay="0"/>
                      </p:stCondLst>
                      <p:childTnLst>
                        <p:par>
                          <p:cTn id="10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2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00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5" fill="hold" nodeType="clickPar">
                      <p:stCondLst>
                        <p:cond delay="0"/>
                      </p:stCondLst>
                      <p:childTnLst>
                        <p:par>
                          <p:cTn id="10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</p:childTnLst>
        </p:cTn>
      </p:par>
    </p:tnLst>
    <p:bldLst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37" grpId="0" animBg="1"/>
      <p:bldP spid="3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216" y="404664"/>
            <a:ext cx="822960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1. Vyjmenuj 4 </a:t>
            </a:r>
            <a:r>
              <a:rPr lang="cs-CZ" dirty="0" err="1" smtClean="0"/>
              <a:t>temperamentové</a:t>
            </a:r>
            <a:r>
              <a:rPr lang="cs-CZ" dirty="0" smtClean="0"/>
              <a:t> typy.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18864" y="5373216"/>
            <a:ext cx="8229600" cy="936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Flegmatik, sangvinik, cholerik, melancholik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524328" y="1917211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6531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Zahnutá šipka doleva 9">
            <a:hlinkClick r:id="rId2" action="ppaction://hlinksldjump"/>
          </p:cNvPr>
          <p:cNvSpPr/>
          <p:nvPr/>
        </p:nvSpPr>
        <p:spPr>
          <a:xfrm>
            <a:off x="7812360" y="4825409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190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8590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2. Co je to ekonomie?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5085184"/>
            <a:ext cx="6264696" cy="1252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Věda zabývající se ekonomikou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36510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236296" y="1586707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hnutá šipka doleva 7">
            <a:hlinkClick r:id="rId2" action="ppaction://hlinksldjump"/>
          </p:cNvPr>
          <p:cNvSpPr/>
          <p:nvPr/>
        </p:nvSpPr>
        <p:spPr>
          <a:xfrm>
            <a:off x="7524328" y="4365104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28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3. Vrcholný orgán moci výkonné je?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941168"/>
            <a:ext cx="5770984" cy="1184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vláda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371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84784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380" y="4923461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225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4. Sebepojetí zahrnuje?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725144"/>
            <a:ext cx="6419056" cy="14010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Sebepoznávání, sebehodnocení, seberealizaci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414908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41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5. Fáze zapamatování jsou?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Zapamatování, uchování, vybavení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46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714202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6. Co je to empatie?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Schopnost vcítit se, vcítění se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42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38407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7. Co je to trh, v současné ekonomice?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Systém nabídky a poptávky, mechanismus koupě a prodeje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34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8. Co je to asertivita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Způsob jednání kdy, přiměřeně prosadím své názory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99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9. Kdo je to extravert?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Člověk otevřený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70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10. Vysvětli pojem poptávka v ekonomice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Množství zboží, které jsou kupující ochotni koupit za určitou cenu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13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11. K čemu může dojít při sebehodnocení?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Sebepřeceňování, sebepodceňování, projev zdravého sebevědomí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036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12. Co jsou to statky v ekonomice?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Předměty, sloužící k uspokojování lidských potřeb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22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64219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13. Vyjmenuj 5 právních odvětví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Právo rodinné, finanční, občanské, trestní, mezinárodní, Ústavní…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5690"/>
            <a:ext cx="8424936" cy="1694656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14. Vyjmenuj funkce peněz.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Prostředek směny, uchovatelé hodnot, vyjadřují cenu zboží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25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15. Vysvětli zkratku NŽS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775028" cy="1033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Náročné životní situace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60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435280" cy="1498179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16. Kdo je to introvert?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Člověk uzavřený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67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714203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17. Co je to ekonomika?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Ekonomie (věda) převedená do praxe, ekonomický život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42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8491" y="260647"/>
            <a:ext cx="8229600" cy="139806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18. Jak dělíme potřeby?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7139136" cy="92204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Nižší: biologické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Vyšší: psychické, sociální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151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19. Co jsou to služby v ekonomice?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Činnosti, které jedni lidé vykonávají pro druhé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6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20. Druhy pozornosti?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Úmyslná, neúmyslná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6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21. Soustava soudů v ČR?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Okresní, krajský, vrchní, nejvyšší, Ústavní soud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52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91346"/>
            <a:ext cx="8229600" cy="1714202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22. Člověk se může učit nejen pomocí učení, ale i…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Hra, práce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62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15714"/>
            <a:ext cx="8229600" cy="183316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23. Druhy peněz jsou?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995120" cy="1105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Zbožové, bankovní, papírové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547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7624" y="692696"/>
            <a:ext cx="7168712" cy="138407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24. Vláda je složena z?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Premiér (předseda), místopředsedové, ministři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5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9318" y="51089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25. Mezi dvě komory parlamentu patří?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Poslanecká sněmovna a senát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45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26. Co je to nabídka v ekonomice?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960332"/>
            <a:ext cx="6419056" cy="11658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Množství zboží, které výrobci nabízejí na trhu za určitou cenu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17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27. Kolik členů má parlament?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281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524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76470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28. Orgány právní ochrany jsou?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Policie, soudy, státní zastupitelství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55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229600" cy="1143000"/>
          </a:xfrm>
        </p:spPr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/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/>
              <a:t>JANOŠKOVÁ, </a:t>
            </a:r>
            <a:r>
              <a:rPr lang="cs-CZ" sz="2400" dirty="0" err="1"/>
              <a:t>D.,a</a:t>
            </a:r>
            <a:r>
              <a:rPr lang="cs-CZ" sz="2400" dirty="0"/>
              <a:t> kol. autorů. Občanská výchova 8, Rodinná výchova 8, učebnice pro základní školy a víceletá gymnázia. 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80-7238-393-0.</a:t>
            </a:r>
          </a:p>
          <a:p>
            <a:endParaRPr lang="cs-CZ" sz="2400" dirty="0"/>
          </a:p>
          <a:p>
            <a:r>
              <a:rPr lang="cs-CZ" sz="2400" dirty="0"/>
              <a:t>JANOŠKOVÁ, D., ONDRÁČKOVÁ, M.,ČABALOVÁ,D. Občanská výchova 8, Rodinná výchova 8, příručka pro učitele. 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80-7238-394-9.</a:t>
            </a:r>
          </a:p>
          <a:p>
            <a:endParaRPr lang="cs-CZ" sz="2400" dirty="0"/>
          </a:p>
          <a:p>
            <a:r>
              <a:rPr lang="cs-CZ" sz="2400" i="1" dirty="0"/>
              <a:t>Citováno </a:t>
            </a:r>
            <a:r>
              <a:rPr lang="cs-CZ" sz="2400" i="1"/>
              <a:t>dne </a:t>
            </a:r>
            <a:r>
              <a:rPr lang="cs-CZ" sz="2400" i="1" smtClean="0"/>
              <a:t>65.2012</a:t>
            </a:r>
            <a:endParaRPr lang="cs-CZ" sz="2400" i="1" dirty="0"/>
          </a:p>
          <a:p>
            <a:r>
              <a:rPr lang="cs-CZ" sz="2400" i="1" dirty="0"/>
              <a:t>DUM uložen na- http://dumy.cz/materialy/prehled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7527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368</TotalTime>
  <Words>631</Words>
  <Application>Microsoft Office PowerPoint</Application>
  <PresentationFormat>Předvádění na obrazovce (4:3)</PresentationFormat>
  <Paragraphs>153</Paragraphs>
  <Slides>32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Brooklet</vt:lpstr>
      <vt:lpstr>Motiv systému Office</vt:lpstr>
      <vt:lpstr>Název školy: ZŠ Klášterec nad Ohří, Krátká 676 Autor: Mgr. Veronika Kubincová Název materiálu: VY_32_INOVACE_17_25_ AZ kvíz Číslo projektu: CZ.1.07/1.4.00/21.1115  </vt:lpstr>
      <vt:lpstr>AZ kvíz</vt:lpstr>
      <vt:lpstr>Prezentace aplikace PowerPoint</vt:lpstr>
      <vt:lpstr>1. Vyjmenuj 4 temperamentové typy.</vt:lpstr>
      <vt:lpstr>2. Co je to ekonomie?</vt:lpstr>
      <vt:lpstr>3. Vrcholný orgán moci výkonné je?</vt:lpstr>
      <vt:lpstr>4. Sebepojetí zahrnuje?</vt:lpstr>
      <vt:lpstr>5. Fáze zapamatování jsou?</vt:lpstr>
      <vt:lpstr>6. Co je to empatie?</vt:lpstr>
      <vt:lpstr>7. Co je to trh, v současné ekonomice?</vt:lpstr>
      <vt:lpstr>8. Co je to asertivita</vt:lpstr>
      <vt:lpstr>9. Kdo je to extravert?</vt:lpstr>
      <vt:lpstr>10. Vysvětli pojem poptávka v ekonomice</vt:lpstr>
      <vt:lpstr>11. K čemu může dojít při sebehodnocení?</vt:lpstr>
      <vt:lpstr>12. Co jsou to statky v ekonomice?</vt:lpstr>
      <vt:lpstr>13. Vyjmenuj 5 právních odvětví</vt:lpstr>
      <vt:lpstr>14. Vyjmenuj funkce peněz.</vt:lpstr>
      <vt:lpstr>15. Vysvětli zkratku NŽS</vt:lpstr>
      <vt:lpstr>16. Kdo je to introvert?</vt:lpstr>
      <vt:lpstr>17. Co je to ekonomika?</vt:lpstr>
      <vt:lpstr>18. Jak dělíme potřeby?</vt:lpstr>
      <vt:lpstr>19. Co jsou to služby v ekonomice?</vt:lpstr>
      <vt:lpstr>20. Druhy pozornosti?</vt:lpstr>
      <vt:lpstr>21. Soustava soudů v ČR?</vt:lpstr>
      <vt:lpstr>22. Člověk se může učit nejen pomocí učení, ale i… ?</vt:lpstr>
      <vt:lpstr>23. Druhy peněz jsou?</vt:lpstr>
      <vt:lpstr>24. Vláda je složena z?</vt:lpstr>
      <vt:lpstr>25. Mezi dvě komory parlamentu patří?</vt:lpstr>
      <vt:lpstr>26. Co je to nabídka v ekonomice?</vt:lpstr>
      <vt:lpstr>27. Kolik členů má parlament?</vt:lpstr>
      <vt:lpstr>28. Orgány právní ochrany jsou?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</dc:title>
  <dc:creator>Kabinet</dc:creator>
  <cp:lastModifiedBy>Kabinet</cp:lastModifiedBy>
  <cp:revision>29</cp:revision>
  <dcterms:created xsi:type="dcterms:W3CDTF">2011-11-18T20:37:10Z</dcterms:created>
  <dcterms:modified xsi:type="dcterms:W3CDTF">2012-06-03T19:59:04Z</dcterms:modified>
</cp:coreProperties>
</file>