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60" r:id="rId6"/>
    <p:sldId id="258" r:id="rId7"/>
    <p:sldId id="261" r:id="rId8"/>
    <p:sldId id="259" r:id="rId9"/>
    <p:sldId id="262" r:id="rId10"/>
    <p:sldId id="263" r:id="rId11"/>
    <p:sldId id="265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="1" dirty="0" smtClean="0"/>
            <a:t>NÁZEV:</a:t>
          </a:r>
          <a:r>
            <a:rPr lang="cs-CZ" sz="1600" b="1" baseline="0" dirty="0" smtClean="0"/>
            <a:t> VY_52_INOVACE_03_FYZIKÁLNÍ VELIČINY</a:t>
          </a:r>
          <a:endParaRPr lang="cs-CZ" sz="16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b="1" dirty="0" smtClean="0"/>
            <a:t>AUTOR:  Mgr. Milada </a:t>
          </a:r>
          <a:r>
            <a:rPr lang="cs-CZ" sz="1600" b="1" dirty="0" err="1" smtClean="0"/>
            <a:t>Zetelová</a:t>
          </a:r>
          <a:endParaRPr lang="cs-CZ" sz="16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b="1" dirty="0" smtClean="0"/>
            <a:t>TEMA: MAGNETICKÁ SÍLA</a:t>
          </a:r>
          <a:endParaRPr lang="cs-CZ" sz="16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b="1" dirty="0" smtClean="0"/>
            <a:t>ČÍSLO PROJEKTU: CZ.1.07/1.4.00/21.0816</a:t>
          </a:r>
          <a:endParaRPr lang="cs-CZ" sz="16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46E60C5-4BDA-4F57-9627-D0BB5FE89DBB}" type="presOf" srcId="{D8197B8C-B260-4A16-BDF4-0947B075E274}" destId="{25B08C86-7E15-44DC-BE7F-FFB55DD49D12}" srcOrd="0" destOrd="0" presId="urn:microsoft.com/office/officeart/2005/8/layout/target3"/>
    <dgm:cxn modelId="{7941D10F-E5DA-4D99-AD33-727374BF399A}" type="presOf" srcId="{D8197B8C-B260-4A16-BDF4-0947B075E274}" destId="{5A5FFA88-C948-4069-8E93-59FA12366E83}" srcOrd="1" destOrd="0" presId="urn:microsoft.com/office/officeart/2005/8/layout/target3"/>
    <dgm:cxn modelId="{FF1291DB-0FEA-4AE5-B275-04A42DA9D163}" type="presOf" srcId="{D1D4F407-5343-4D3F-B5B9-D407B03CAEB4}" destId="{AED2198E-93D5-4001-81B4-73124B309672}" srcOrd="1" destOrd="0" presId="urn:microsoft.com/office/officeart/2005/8/layout/target3"/>
    <dgm:cxn modelId="{9392354B-B84D-4B80-8CAF-C41163CD51E0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F40FC1D-7D02-462C-BE6E-E76694401D5A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247A1D-9C84-4535-B772-6E7FD6EB565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647215E-5C31-4B70-BDE2-5B07F2F2DDB7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C3EF4EB-2033-4895-AC28-90CC5F6EE1F0}" type="presOf" srcId="{757F3AB3-0718-4624-B441-E567A8F0AB56}" destId="{333A1088-737F-45CB-B68E-254E46348037}" srcOrd="0" destOrd="0" presId="urn:microsoft.com/office/officeart/2005/8/layout/target3"/>
    <dgm:cxn modelId="{7DDEAB49-A7DB-40C9-9EC4-0158AEA2CCC4}" type="presOf" srcId="{4C35D32F-0EAB-4CD7-82EE-45574DC2A586}" destId="{8BEBB6EC-1DAA-4CAC-8A25-BC0FCBD5DBD5}" srcOrd="0" destOrd="0" presId="urn:microsoft.com/office/officeart/2005/8/layout/target3"/>
    <dgm:cxn modelId="{27181AEC-26BC-4C2D-835B-333CCBE406DE}" type="presOf" srcId="{B651F6E3-6281-48DB-9319-2AEAFDAE7572}" destId="{619D679B-A015-4ECF-8348-D1034C574F40}" srcOrd="0" destOrd="0" presId="urn:microsoft.com/office/officeart/2005/8/layout/target3"/>
    <dgm:cxn modelId="{D5C36DE6-DE89-4A0F-8306-15EEA94C77C0}" type="presOf" srcId="{D1D4F407-5343-4D3F-B5B9-D407B03CAEB4}" destId="{D005CE8C-CC26-4C3E-AC11-E15060ECD759}" srcOrd="0" destOrd="0" presId="urn:microsoft.com/office/officeart/2005/8/layout/target3"/>
    <dgm:cxn modelId="{149A6C04-9F7C-4660-8E90-54C861E2DEAA}" type="presParOf" srcId="{333A1088-737F-45CB-B68E-254E46348037}" destId="{F5ABB229-8D3B-4694-996A-96F23CF14429}" srcOrd="0" destOrd="0" presId="urn:microsoft.com/office/officeart/2005/8/layout/target3"/>
    <dgm:cxn modelId="{B313CED0-2EF4-47C9-82E9-F510B8F36CC3}" type="presParOf" srcId="{333A1088-737F-45CB-B68E-254E46348037}" destId="{F41139FD-01EE-4571-8B17-4FB00FC51163}" srcOrd="1" destOrd="0" presId="urn:microsoft.com/office/officeart/2005/8/layout/target3"/>
    <dgm:cxn modelId="{1294D7CD-125E-403D-92CB-975FCBF29D2D}" type="presParOf" srcId="{333A1088-737F-45CB-B68E-254E46348037}" destId="{D005CE8C-CC26-4C3E-AC11-E15060ECD759}" srcOrd="2" destOrd="0" presId="urn:microsoft.com/office/officeart/2005/8/layout/target3"/>
    <dgm:cxn modelId="{5357C376-E2A7-42D4-8DA1-7560DFFC6E57}" type="presParOf" srcId="{333A1088-737F-45CB-B68E-254E46348037}" destId="{2C702D82-9B77-49B7-9568-BB8EB47C3372}" srcOrd="3" destOrd="0" presId="urn:microsoft.com/office/officeart/2005/8/layout/target3"/>
    <dgm:cxn modelId="{FA3E7CA0-86D1-49DE-9323-76ED65992F02}" type="presParOf" srcId="{333A1088-737F-45CB-B68E-254E46348037}" destId="{A52A0455-90FF-4808-ABD0-F02540D31D5A}" srcOrd="4" destOrd="0" presId="urn:microsoft.com/office/officeart/2005/8/layout/target3"/>
    <dgm:cxn modelId="{A02EA4E2-FA5C-42E3-A3AE-5D70B8097497}" type="presParOf" srcId="{333A1088-737F-45CB-B68E-254E46348037}" destId="{6140AFEC-043D-4C43-A2F9-D0F5331DF3A3}" srcOrd="5" destOrd="0" presId="urn:microsoft.com/office/officeart/2005/8/layout/target3"/>
    <dgm:cxn modelId="{370839D0-FACC-4A4C-B568-396506232CA9}" type="presParOf" srcId="{333A1088-737F-45CB-B68E-254E46348037}" destId="{9358AC05-5D7D-4327-9F80-1AD486AEA664}" srcOrd="6" destOrd="0" presId="urn:microsoft.com/office/officeart/2005/8/layout/target3"/>
    <dgm:cxn modelId="{0BFF3CCE-9019-4878-88CD-286B20073035}" type="presParOf" srcId="{333A1088-737F-45CB-B68E-254E46348037}" destId="{313FC574-E1CD-4FB4-B054-0B805CE0447D}" srcOrd="7" destOrd="0" presId="urn:microsoft.com/office/officeart/2005/8/layout/target3"/>
    <dgm:cxn modelId="{F60A57EB-1A95-42CF-8569-AB9787EF2B56}" type="presParOf" srcId="{333A1088-737F-45CB-B68E-254E46348037}" destId="{619D679B-A015-4ECF-8348-D1034C574F40}" srcOrd="8" destOrd="0" presId="urn:microsoft.com/office/officeart/2005/8/layout/target3"/>
    <dgm:cxn modelId="{9596F79C-37AE-4D68-8537-BF9E465E3F9C}" type="presParOf" srcId="{333A1088-737F-45CB-B68E-254E46348037}" destId="{322283A8-4A27-4CDA-BAE3-F381106A9174}" srcOrd="9" destOrd="0" presId="urn:microsoft.com/office/officeart/2005/8/layout/target3"/>
    <dgm:cxn modelId="{7887315E-888D-429B-8BD9-CF06E738421D}" type="presParOf" srcId="{333A1088-737F-45CB-B68E-254E46348037}" destId="{FFC9F71D-1B4F-4AD9-A4A6-86ADEFC8AF5C}" srcOrd="10" destOrd="0" presId="urn:microsoft.com/office/officeart/2005/8/layout/target3"/>
    <dgm:cxn modelId="{71B42A91-C950-4AF8-B6AB-9860F9AF2D0A}" type="presParOf" srcId="{333A1088-737F-45CB-B68E-254E46348037}" destId="{25B08C86-7E15-44DC-BE7F-FFB55DD49D12}" srcOrd="11" destOrd="0" presId="urn:microsoft.com/office/officeart/2005/8/layout/target3"/>
    <dgm:cxn modelId="{EF2A04C7-CE2C-43B3-BE33-E778BB9311EF}" type="presParOf" srcId="{333A1088-737F-45CB-B68E-254E46348037}" destId="{76644BE8-9D7C-4C09-B250-3D10AF48CBB7}" srcOrd="12" destOrd="0" presId="urn:microsoft.com/office/officeart/2005/8/layout/target3"/>
    <dgm:cxn modelId="{10B46CD4-8C05-458E-8F04-1E9AC198268B}" type="presParOf" srcId="{333A1088-737F-45CB-B68E-254E46348037}" destId="{EE85B701-7295-41C0-BA7A-34D3756A2AE6}" srcOrd="13" destOrd="0" presId="urn:microsoft.com/office/officeart/2005/8/layout/target3"/>
    <dgm:cxn modelId="{399929E5-D0B5-40FA-9670-BD529D1CE409}" type="presParOf" srcId="{333A1088-737F-45CB-B68E-254E46348037}" destId="{8BEBB6EC-1DAA-4CAC-8A25-BC0FCBD5DBD5}" srcOrd="14" destOrd="0" presId="urn:microsoft.com/office/officeart/2005/8/layout/target3"/>
    <dgm:cxn modelId="{EE1BF53D-C70A-4E26-BFF7-155591D6C176}" type="presParOf" srcId="{333A1088-737F-45CB-B68E-254E46348037}" destId="{AED2198E-93D5-4001-81B4-73124B309672}" srcOrd="15" destOrd="0" presId="urn:microsoft.com/office/officeart/2005/8/layout/target3"/>
    <dgm:cxn modelId="{A9C773C3-1AE4-4336-9858-0FD3FCD1F1E9}" type="presParOf" srcId="{333A1088-737F-45CB-B68E-254E46348037}" destId="{2BE915AB-18AA-4053-B92C-3BFC9ED204BB}" srcOrd="16" destOrd="0" presId="urn:microsoft.com/office/officeart/2005/8/layout/target3"/>
    <dgm:cxn modelId="{6C64E3F4-6A71-4231-B026-EAB38E9F5DBF}" type="presParOf" srcId="{333A1088-737F-45CB-B68E-254E46348037}" destId="{6BB5E863-4638-4E1D-BFDE-399D028AC4ED}" srcOrd="17" destOrd="0" presId="urn:microsoft.com/office/officeart/2005/8/layout/target3"/>
    <dgm:cxn modelId="{D0C45212-EBED-44BA-AA65-C58CCF6C2805}" type="presParOf" srcId="{333A1088-737F-45CB-B68E-254E46348037}" destId="{5A5FFA88-C948-4069-8E93-59FA12366E83}" srcOrd="18" destOrd="0" presId="urn:microsoft.com/office/officeart/2005/8/layout/target3"/>
    <dgm:cxn modelId="{0D29271C-DF93-47CC-918E-8BB9715055B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AUTOR:  Mgr. Milada </a:t>
          </a:r>
          <a:r>
            <a:rPr lang="cs-CZ" sz="1600" b="1" kern="1200" dirty="0" err="1" smtClean="0"/>
            <a:t>Zetelová</a:t>
          </a:r>
          <a:endParaRPr lang="cs-CZ" sz="16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NÁZEV:</a:t>
          </a:r>
          <a:r>
            <a:rPr lang="cs-CZ" sz="1600" b="1" kern="1200" baseline="0" dirty="0" smtClean="0"/>
            <a:t> VY_52_INOVACE_03_FYZIKÁLNÍ VELIČINY</a:t>
          </a:r>
          <a:endParaRPr lang="cs-CZ" sz="16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TEMA: MAGNETICKÁ SÍLA</a:t>
          </a:r>
          <a:endParaRPr lang="cs-CZ" sz="16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ČÍSLO PROJEKTU: CZ.1.07/1.4.00/21.0816</a:t>
          </a:r>
          <a:endParaRPr lang="cs-CZ" sz="16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4998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2530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5306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9294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5625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749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805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7127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026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7762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697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43A1F-80C8-438A-A903-D0E204FB21FE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1AF95-DC2F-4E2D-AB60-2EDBA61FE3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4486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2184011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MAGNETICKÁ  SÍLA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7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8606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28034168"/>
              </p:ext>
            </p:extLst>
          </p:nvPr>
        </p:nvGraphicFramePr>
        <p:xfrm>
          <a:off x="1547813" y="1412875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červen 2011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magnetickou silou, kde a jak působí magnetická síla, účinky magnetické síly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0528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MAGNETICKÁ SÍLA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052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magnet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- těleso, které přitahuje a odpuzuje jiný magnet</a:t>
            </a:r>
          </a:p>
          <a:p>
            <a:pPr marL="0" indent="0">
              <a:buNone/>
            </a:pPr>
            <a:r>
              <a:rPr lang="cs-CZ" dirty="0" smtClean="0"/>
              <a:t>  - těleso, které přitahuje jiná tělesa s obsahem  železa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U9TIWNMA\MC900250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132104"/>
            <a:ext cx="2037030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tudent\Local Settings\Temporary Internet Files\Content.IE5\U9TIWNMA\MP9004009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86447"/>
            <a:ext cx="1590683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005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magnetu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 je </a:t>
            </a:r>
            <a:r>
              <a:rPr lang="cs-CZ" dirty="0" smtClean="0">
                <a:solidFill>
                  <a:srgbClr val="FF0000"/>
                </a:solidFill>
              </a:rPr>
              <a:t>severní</a:t>
            </a:r>
            <a:r>
              <a:rPr lang="cs-CZ" dirty="0" smtClean="0"/>
              <a:t> magnetický pól</a:t>
            </a:r>
          </a:p>
          <a:p>
            <a:endParaRPr lang="cs-CZ" dirty="0"/>
          </a:p>
          <a:p>
            <a:r>
              <a:rPr lang="cs-CZ" dirty="0" smtClean="0"/>
              <a:t>S je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jižní </a:t>
            </a:r>
            <a:r>
              <a:rPr lang="cs-CZ" dirty="0" smtClean="0"/>
              <a:t>magnetický pól</a:t>
            </a:r>
          </a:p>
          <a:p>
            <a:endParaRPr lang="cs-CZ" dirty="0" smtClean="0"/>
          </a:p>
          <a:p>
            <a:r>
              <a:rPr lang="cs-CZ" dirty="0" smtClean="0"/>
              <a:t>Mezi póly je netečné pásmo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60717"/>
            <a:ext cx="4300615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5858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pole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kolem magnetu je </a:t>
            </a:r>
            <a:r>
              <a:rPr lang="cs-CZ" dirty="0" smtClean="0">
                <a:solidFill>
                  <a:srgbClr val="92D050"/>
                </a:solidFill>
              </a:rPr>
              <a:t>magnetické pole</a:t>
            </a:r>
            <a:r>
              <a:rPr lang="cs-CZ" dirty="0" smtClean="0"/>
              <a:t>,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ve kterém působí </a:t>
            </a:r>
            <a:r>
              <a:rPr lang="cs-CZ" dirty="0" smtClean="0">
                <a:solidFill>
                  <a:srgbClr val="92D050"/>
                </a:solidFill>
              </a:rPr>
              <a:t>magnetická síla</a:t>
            </a:r>
            <a:endParaRPr lang="cs-CZ" dirty="0">
              <a:solidFill>
                <a:srgbClr val="92D05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Student\Local Settings\Temporary Internet Files\Content.IE5\TTIYBR1Q\MC900287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6418" y="2636912"/>
            <a:ext cx="2951890" cy="225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6344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Magnetická síla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925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 magnetická síla působí v magnetickém poli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smtClean="0">
                <a:solidFill>
                  <a:srgbClr val="7030A0"/>
                </a:solidFill>
              </a:rPr>
              <a:t>největší </a:t>
            </a:r>
            <a:r>
              <a:rPr lang="cs-CZ" dirty="0" smtClean="0"/>
              <a:t>je na magnetických pólech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čím dál od magnetu, tím je magnetická síla   </a:t>
            </a:r>
            <a:r>
              <a:rPr lang="cs-CZ" dirty="0" smtClean="0">
                <a:solidFill>
                  <a:srgbClr val="7030A0"/>
                </a:solidFill>
              </a:rPr>
              <a:t>menší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6740" y="2852662"/>
            <a:ext cx="223837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4046544" y="2712710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2639" y="5157192"/>
            <a:ext cx="223837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824192">
            <a:off x="6476469" y="4938117"/>
            <a:ext cx="1285875" cy="1238250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1144020" y="2712710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2317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0688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Kdy je magnetická síla přitažlivá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magnetická síla je </a:t>
            </a:r>
            <a:r>
              <a:rPr lang="cs-CZ" dirty="0" smtClean="0">
                <a:solidFill>
                  <a:schemeClr val="accent6"/>
                </a:solidFill>
              </a:rPr>
              <a:t>přitažlivá,</a:t>
            </a:r>
            <a:r>
              <a:rPr lang="cs-CZ" dirty="0" smtClean="0"/>
              <a:t> </a:t>
            </a:r>
            <a:r>
              <a:rPr lang="cs-CZ" dirty="0" smtClean="0"/>
              <a:t>když  magnety </a:t>
            </a:r>
            <a:r>
              <a:rPr lang="cs-CZ" dirty="0" smtClean="0"/>
              <a:t>            na </a:t>
            </a:r>
            <a:r>
              <a:rPr lang="cs-CZ" dirty="0" smtClean="0"/>
              <a:t>sebe působí opačnými magnetickými póly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0768" y="3612956"/>
            <a:ext cx="3888433" cy="205397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6186" y="3666070"/>
            <a:ext cx="3888433" cy="2053977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3"/>
          <p:cNvSpPr txBox="1">
            <a:spLocks/>
          </p:cNvSpPr>
          <p:nvPr/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5411600" y="3612829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2627784" y="3612956"/>
            <a:ext cx="977900" cy="48450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3076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 je magnetická síla odpudivá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magnetická síla je </a:t>
            </a:r>
            <a:r>
              <a:rPr lang="cs-CZ" dirty="0" smtClean="0">
                <a:solidFill>
                  <a:schemeClr val="accent6"/>
                </a:solidFill>
              </a:rPr>
              <a:t>odpudivá</a:t>
            </a:r>
            <a:r>
              <a:rPr lang="cs-CZ" dirty="0" smtClean="0"/>
              <a:t>, když  magnety </a:t>
            </a:r>
            <a:r>
              <a:rPr lang="cs-CZ" dirty="0" smtClean="0"/>
              <a:t>                   na </a:t>
            </a:r>
            <a:r>
              <a:rPr lang="cs-CZ" dirty="0" smtClean="0"/>
              <a:t>sebe působí stejnými magnetickými póly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113846"/>
            <a:ext cx="3888433" cy="205397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990721" y="2956509"/>
            <a:ext cx="3919431" cy="2053977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Šipka doleva 11"/>
          <p:cNvSpPr/>
          <p:nvPr/>
        </p:nvSpPr>
        <p:spPr>
          <a:xfrm>
            <a:off x="2699792" y="311384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045616" y="311384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8076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možné magnetickou sílu zvětšit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ANO</a:t>
            </a:r>
            <a:r>
              <a:rPr lang="cs-CZ" dirty="0" smtClean="0"/>
              <a:t> – když </a:t>
            </a:r>
            <a:r>
              <a:rPr lang="cs-CZ" dirty="0" smtClean="0">
                <a:solidFill>
                  <a:schemeClr val="accent6"/>
                </a:solidFill>
              </a:rPr>
              <a:t>zvětšíme magnet</a:t>
            </a:r>
            <a:r>
              <a:rPr lang="cs-CZ" dirty="0" smtClean="0"/>
              <a:t>, zvětšíme i magnetickou sílu</a:t>
            </a:r>
            <a:endParaRPr lang="cs-CZ" dirty="0"/>
          </a:p>
        </p:txBody>
      </p:sp>
      <p:pic>
        <p:nvPicPr>
          <p:cNvPr id="5122" name="Picture 2" descr="C:\Documents and Settings\Student\Local Settings\Temporary Internet Files\Content.IE5\U9TIWNMA\MC900250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97103"/>
            <a:ext cx="2808312" cy="234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Student\Local Settings\Temporary Internet Files\Content.IE5\U9TIWNMA\MC900238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358" y="3519051"/>
            <a:ext cx="2183546" cy="189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3006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Jak </a:t>
            </a:r>
            <a:r>
              <a:rPr lang="cs-CZ" dirty="0" smtClean="0"/>
              <a:t>se mění velikost magnetické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magnetická síla se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zmenšuje</a:t>
            </a:r>
            <a:r>
              <a:rPr lang="cs-CZ" dirty="0" smtClean="0"/>
              <a:t> se vzdáleností </a:t>
            </a:r>
            <a:r>
              <a:rPr lang="cs-CZ" dirty="0" smtClean="0"/>
              <a:t>                od </a:t>
            </a:r>
            <a:r>
              <a:rPr lang="cs-CZ" dirty="0" smtClean="0"/>
              <a:t>magnetu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2936929"/>
            <a:ext cx="18383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69160"/>
            <a:ext cx="18383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2872210" y="2712710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2240931" y="2712711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2937665" y="2692024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2487201" y="3075291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3177010" y="3017510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2872211" y="3375268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2904966" y="2690105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023231">
            <a:off x="3315727" y="2407410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853275">
            <a:off x="3209766" y="3070259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2684449" y="2384806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71">
            <a:off x="3749757" y="3145386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782985">
            <a:off x="3808286" y="2690105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023231">
            <a:off x="6769027" y="5339146"/>
            <a:ext cx="1205749" cy="1161092"/>
          </a:xfrm>
          <a:prstGeom prst="rect">
            <a:avLst/>
          </a:prstGeom>
          <a:noFill/>
          <a:ln>
            <a:noFill/>
          </a:ln>
          <a:effectLst/>
          <a:scene3d>
            <a:camera prst="isometricOffAxis1Lef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9981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VÍME O MAGNETICKÉ SÍLE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magnetická síla působí v </a:t>
            </a:r>
            <a:r>
              <a:rPr lang="cs-CZ" b="1" dirty="0" smtClean="0"/>
              <a:t>magnetickém poli</a:t>
            </a:r>
          </a:p>
          <a:p>
            <a:r>
              <a:rPr lang="cs-CZ" dirty="0" smtClean="0"/>
              <a:t>magnetická síla je </a:t>
            </a:r>
            <a:r>
              <a:rPr lang="cs-CZ" b="1" dirty="0" smtClean="0"/>
              <a:t>přitažlivá </a:t>
            </a:r>
            <a:r>
              <a:rPr lang="cs-CZ" dirty="0" smtClean="0"/>
              <a:t>a </a:t>
            </a:r>
            <a:r>
              <a:rPr lang="cs-CZ" b="1" dirty="0" smtClean="0"/>
              <a:t>odpudivá</a:t>
            </a:r>
          </a:p>
          <a:p>
            <a:r>
              <a:rPr lang="cs-CZ" dirty="0" smtClean="0"/>
              <a:t>magnetickou sílu můžeme </a:t>
            </a:r>
            <a:r>
              <a:rPr lang="cs-CZ" b="1" dirty="0" smtClean="0"/>
              <a:t>zvětšit</a:t>
            </a:r>
          </a:p>
          <a:p>
            <a:r>
              <a:rPr lang="cs-CZ" dirty="0" smtClean="0"/>
              <a:t>čím dál od magnetu, tím je magnetická síla </a:t>
            </a:r>
            <a:r>
              <a:rPr lang="cs-CZ" b="1" dirty="0" smtClean="0"/>
              <a:t>menší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60253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  <a:p>
            <a:r>
              <a:rPr lang="cs-CZ" dirty="0" smtClean="0"/>
              <a:t>Klipart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51160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253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MAGNETICKÁ SÍLA</vt:lpstr>
      <vt:lpstr>Co je to magnet</vt:lpstr>
      <vt:lpstr>Části magnetu</vt:lpstr>
      <vt:lpstr>Magnetické pole</vt:lpstr>
      <vt:lpstr>Magnetická síla</vt:lpstr>
      <vt:lpstr>Kdy je magnetická síla přitažlivá</vt:lpstr>
      <vt:lpstr>Kdy je magnetická síla odpudivá</vt:lpstr>
      <vt:lpstr>Je možné magnetickou sílu zvětšit </vt:lpstr>
      <vt:lpstr>Jak se mění velikost magnetické síly</vt:lpstr>
      <vt:lpstr>CO VÍME O MAGNETICKÉ SÍLE</vt:lpstr>
      <vt:lpstr>KONEC PREZENTACE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XXX</dc:creator>
  <cp:lastModifiedBy>Dum</cp:lastModifiedBy>
  <cp:revision>20</cp:revision>
  <dcterms:created xsi:type="dcterms:W3CDTF">2011-10-31T18:38:53Z</dcterms:created>
  <dcterms:modified xsi:type="dcterms:W3CDTF">2012-06-03T20:37:59Z</dcterms:modified>
</cp:coreProperties>
</file>