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4"/>
  </p:notesMasterIdLst>
  <p:sldIdLst>
    <p:sldId id="291" r:id="rId3"/>
    <p:sldId id="290" r:id="rId4"/>
    <p:sldId id="288" r:id="rId5"/>
    <p:sldId id="287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9" r:id="rId24"/>
    <p:sldId id="283" r:id="rId25"/>
    <p:sldId id="279" r:id="rId26"/>
    <p:sldId id="284" r:id="rId27"/>
    <p:sldId id="282" r:id="rId28"/>
    <p:sldId id="285" r:id="rId29"/>
    <p:sldId id="280" r:id="rId30"/>
    <p:sldId id="286" r:id="rId31"/>
    <p:sldId id="281" r:id="rId32"/>
    <p:sldId id="25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04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B3CDD-9BDD-4BAF-A9CC-56BD2AC99F1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34DF6C-684C-48BD-A70F-136C81175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875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9745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3825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673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2937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349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338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8030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8590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7135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6585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342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16F94-68BF-47B3-AA78-128F737F7C6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63583-E6AC-420B-B450-8B1FB7E46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886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gi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-creative.cz/wp-content/uploads/2009/04/0022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VY_32_INOVACE_08_ 32 _ Český jazyk _ vyvození hlásky K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k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vyvození hlásky K.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01887" y="3075057"/>
            <a:ext cx="5740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HLÁSKY 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3834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5272" y="1997839"/>
            <a:ext cx="747345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ZAPAMATUJ SI OBRÁZKY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NAKONEC ZKUS VYJMENOVAT: 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 ZVÍŘATA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ZELENINU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POHÁDKOVOU POSTAVU ….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0992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1458" y="1074510"/>
            <a:ext cx="7241085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0" b="1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30000" b="1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0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0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4330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48" t="7468" r="5204" b="8664"/>
          <a:stretch/>
        </p:blipFill>
        <p:spPr>
          <a:xfrm>
            <a:off x="1055077" y="738554"/>
            <a:ext cx="7069016" cy="51347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596336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178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37"/>
          <a:stretch/>
        </p:blipFill>
        <p:spPr>
          <a:xfrm flipV="1">
            <a:off x="2440154" y="729000"/>
            <a:ext cx="4263693" cy="53115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578549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" r="4143" b="1125"/>
          <a:stretch/>
        </p:blipFill>
        <p:spPr>
          <a:xfrm>
            <a:off x="2306019" y="729000"/>
            <a:ext cx="4344163" cy="53392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680892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59002" y="1609344"/>
            <a:ext cx="6825996" cy="36393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689254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6" r="1538"/>
          <a:stretch/>
        </p:blipFill>
        <p:spPr>
          <a:xfrm>
            <a:off x="762000" y="1437894"/>
            <a:ext cx="7536873" cy="39822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166849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6"/>
          <a:stretch/>
        </p:blipFill>
        <p:spPr>
          <a:xfrm flipV="1">
            <a:off x="1159002" y="939546"/>
            <a:ext cx="6825996" cy="49347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651207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8428" y="1415034"/>
            <a:ext cx="6867144" cy="40279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765952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2436" y="896112"/>
            <a:ext cx="6739128" cy="50657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943424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872000" y="1631323"/>
            <a:ext cx="5400000" cy="359535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536455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3242" y="2064258"/>
            <a:ext cx="7557516" cy="27294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647123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685" r="4085"/>
          <a:stretch/>
        </p:blipFill>
        <p:spPr>
          <a:xfrm rot="5400000">
            <a:off x="1914204" y="1539070"/>
            <a:ext cx="5179433" cy="35592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4086401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39012" y="827532"/>
            <a:ext cx="6665976" cy="52029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639146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384228" y="1000148"/>
            <a:ext cx="6313892" cy="49789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481390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872000" y="1339516"/>
            <a:ext cx="5400000" cy="41789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270234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96" t="3165"/>
          <a:stretch/>
        </p:blipFill>
        <p:spPr>
          <a:xfrm flipV="1">
            <a:off x="1331640" y="908720"/>
            <a:ext cx="6302443" cy="50294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58505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6544" y="2237994"/>
            <a:ext cx="5010912" cy="23820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614245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77924" y="1956816"/>
            <a:ext cx="5788152" cy="29443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519623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3000">
        <p14:vortex dir="r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414976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0036" y="3075057"/>
            <a:ext cx="6623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PIŠ ZAČÁTEČNÍ SLABIKY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5006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53"/>
          <a:stretch/>
        </p:blipFill>
        <p:spPr>
          <a:xfrm flipV="1">
            <a:off x="899592" y="332654"/>
            <a:ext cx="1656184" cy="2160241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00" b="3153"/>
          <a:stretch/>
        </p:blipFill>
        <p:spPr>
          <a:xfrm>
            <a:off x="3491880" y="332655"/>
            <a:ext cx="1776330" cy="2160000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595"/>
          <a:stretch/>
        </p:blipFill>
        <p:spPr>
          <a:xfrm rot="5400000">
            <a:off x="6120291" y="584565"/>
            <a:ext cx="2160000" cy="165618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83378" y="3817222"/>
            <a:ext cx="2160000" cy="1671588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55287" y="3933945"/>
            <a:ext cx="2160000" cy="1582158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383988" y="3824924"/>
            <a:ext cx="2160000" cy="1656184"/>
          </a:xfrm>
          <a:prstGeom prst="rect">
            <a:avLst/>
          </a:prstGeom>
          <a:ln w="76200">
            <a:solidFill>
              <a:srgbClr val="00B050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1259632" y="2636912"/>
            <a:ext cx="982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2636912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2708920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5949280"/>
            <a:ext cx="982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5949280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04248" y="5949280"/>
            <a:ext cx="982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9842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3296" y="2551837"/>
            <a:ext cx="71574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ČTI SLOVA VE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SLOUPCÍCH,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VE KTERÉM SLOUPCI JE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NÁZEV OBRÁZKU?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8951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115929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1.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kino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kilo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páka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láká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deka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4" y="764704"/>
            <a:ext cx="110799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2.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oko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kosa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kolo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koza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sako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764704"/>
            <a:ext cx="95410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3.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luk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puk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kus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lak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kos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764704"/>
            <a:ext cx="144142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4.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sokol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komín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dudek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panák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kolej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4437112"/>
            <a:ext cx="2391857" cy="19906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2280" y="4437112"/>
            <a:ext cx="1419225" cy="190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4509120"/>
            <a:ext cx="2394025" cy="168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561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8064" y="2767281"/>
            <a:ext cx="67478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ŘEKNI POPLETENÉ VĚTY 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SPRÁVNĚ.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0621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764704"/>
            <a:ext cx="401904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Lev maluje Káju.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1772816"/>
            <a:ext cx="42194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Káva pije Kamilu.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780928"/>
            <a:ext cx="45752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Nákup nosí  Pepíka.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3717032"/>
            <a:ext cx="29931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Seno jí kozu.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4725144"/>
            <a:ext cx="39469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Kolo jede na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Ále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4807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8294" y="3075057"/>
            <a:ext cx="6467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PIŠ ODPOVĚDI ANO – NE.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5138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600" b="4318"/>
          <a:stretch/>
        </p:blipFill>
        <p:spPr>
          <a:xfrm>
            <a:off x="251520" y="836712"/>
            <a:ext cx="2810335" cy="244681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07904" y="836712"/>
            <a:ext cx="3057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Má koza oko?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1700808"/>
            <a:ext cx="2967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Pase se koza?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3429000"/>
            <a:ext cx="2920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4. Jí koza seno?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2564904"/>
            <a:ext cx="2521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Loví koza?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4365104"/>
            <a:ext cx="3376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5. Má koza jazyk?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5229200"/>
            <a:ext cx="2521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6. Létá koza?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08304" y="764704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08304" y="1700808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2564904"/>
            <a:ext cx="825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356992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4293096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5157192"/>
            <a:ext cx="825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1772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0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404663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Odkazy k obrázkům /23. 1. 2012</a:t>
            </a:r>
          </a:p>
          <a:p>
            <a:r>
              <a:rPr lang="cs-CZ" dirty="0" smtClean="0">
                <a:hlinkClick r:id="rId2"/>
              </a:rPr>
              <a:t>1.http://www.i-creative.cz/wp-content/uploads/2009/04/0022.jpg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Ostatní obrázky naskenované ze souboru </a:t>
            </a:r>
            <a:r>
              <a:rPr lang="cs-CZ" dirty="0"/>
              <a:t>FORAL, Mojmír; KUBICOVÁ, Svatava a kol. </a:t>
            </a:r>
            <a:r>
              <a:rPr lang="cs-CZ" i="1" dirty="0"/>
              <a:t>Soubor tematických obrázků</a:t>
            </a:r>
            <a:r>
              <a:rPr lang="cs-CZ" dirty="0"/>
              <a:t>. Brno: Pallas Brno, 1997.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9553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221</Words>
  <Application>Microsoft Office PowerPoint</Application>
  <PresentationFormat>Předvádění na obrazovce (4:3)</PresentationFormat>
  <Paragraphs>76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31</vt:i4>
      </vt:variant>
    </vt:vector>
  </HeadingPairs>
  <TitlesOfParts>
    <vt:vector size="33" baseType="lpstr">
      <vt:lpstr>Motiv systému Office</vt:lpstr>
      <vt:lpstr>Motiv sady Office</vt:lpstr>
      <vt:lpstr>Název školy: ZŠ Klášterec nad Ohří, Krátká 676 Autor: Mgr. Zuzana Rulcová Název materiálu: VY_32_INOVACE_08_ 32 _ Český jazyk _ vyvození hlásky K  Číslo projektu: CZ.1.07/1.4.00/21.1115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Dum</cp:lastModifiedBy>
  <cp:revision>33</cp:revision>
  <dcterms:created xsi:type="dcterms:W3CDTF">2011-12-13T17:34:16Z</dcterms:created>
  <dcterms:modified xsi:type="dcterms:W3CDTF">2012-06-04T05:54:03Z</dcterms:modified>
</cp:coreProperties>
</file>