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0"/>
  </p:notesMasterIdLst>
  <p:sldIdLst>
    <p:sldId id="282" r:id="rId3"/>
    <p:sldId id="281" r:id="rId4"/>
    <p:sldId id="278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2" r:id="rId13"/>
    <p:sldId id="266" r:id="rId14"/>
    <p:sldId id="267" r:id="rId15"/>
    <p:sldId id="270" r:id="rId16"/>
    <p:sldId id="268" r:id="rId17"/>
    <p:sldId id="271" r:id="rId18"/>
    <p:sldId id="279" r:id="rId19"/>
    <p:sldId id="273" r:id="rId20"/>
    <p:sldId id="274" r:id="rId21"/>
    <p:sldId id="275" r:id="rId22"/>
    <p:sldId id="265" r:id="rId23"/>
    <p:sldId id="269" r:id="rId24"/>
    <p:sldId id="280" r:id="rId25"/>
    <p:sldId id="276" r:id="rId26"/>
    <p:sldId id="277" r:id="rId27"/>
    <p:sldId id="256" r:id="rId28"/>
    <p:sldId id="257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2F360F-AD4C-4CB0-9EF4-D39CF99DD36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38A8A3-4080-4A78-A6F7-12D932452F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440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99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917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31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03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4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60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58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5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912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39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79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1A787-D382-4985-A616-8AC02006F53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FC7CE-8DBA-46F8-9174-3FFAED421C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428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mouka&amp;hl=cs&amp;gbv=2&amp;biw=1366&amp;bih=587&amp;tbm=isch&amp;tbnid=av7RVLYf9R_5qM:&amp;imgrefurl=http://www.mlyncista.cz/produkty.php&amp;docid=KFCYrFuxvq1U4M&amp;imgurl=http://www.mlyncista.cz/img/mouka.jpg&amp;w=420&amp;h=229&amp;ei=BEkuT_iXD4ihOozYsMoE&amp;zoom=1&amp;iact=rc&amp;dur=125&amp;sig=108654200230013472504&amp;page=1&amp;tbnh=80&amp;tbnw=147&amp;start=0&amp;ndsp=23&amp;ved=1t:429,r:0,s:0&amp;tx=96&amp;ty=24" TargetMode="External"/><Relationship Id="rId3" Type="http://schemas.openxmlformats.org/officeDocument/2006/relationships/hyperlink" Target="http://cs.wikipedia.org/wiki/Soubor:Scaniabus.JPG" TargetMode="External"/><Relationship Id="rId7" Type="http://schemas.openxmlformats.org/officeDocument/2006/relationships/hyperlink" Target="http://www.google.cz/imgres?q=kolou%C5%A1ek&amp;hl=cs&amp;biw=1366&amp;bih=587&amp;gbv=2&amp;tbm=isch&amp;tbnid=xp_kjrNiJ1K3IM:&amp;imgrefurl=http://www.babiccinystranky.estranky.cz/clanky/ruzna-zvirata/zviratka.html&amp;docid=_ZRvP0Vkp_1xMM&amp;imgurl=http://www.babiccinystranky.estranky.cz/img/picture/892/Kolou%C5%A1ek.jpg&amp;w=300&amp;h=225&amp;ei=JkguT_XnD6bQ4QSsopiGDg&amp;zoom=1&amp;iact=hc&amp;vpx=689&amp;vpy=177&amp;dur=920&amp;hovh=180&amp;hovw=240&amp;tx=144&amp;ty=92&amp;sig=108654200230013472504&amp;page=1&amp;tbnh=107&amp;tbnw=136&amp;start=0&amp;ndsp=23&amp;ved=1t:429,r:4,s:0" TargetMode="External"/><Relationship Id="rId2" Type="http://schemas.openxmlformats.org/officeDocument/2006/relationships/hyperlink" Target="http://cs.wikipedia.org/wiki/Soubor:JaguarE2seri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Watermelons.jpg" TargetMode="External"/><Relationship Id="rId11" Type="http://schemas.openxmlformats.org/officeDocument/2006/relationships/hyperlink" Target="http://www.google.cz/imgres?q=klaun&amp;hl=cs&amp;gbv=2&amp;biw=1366&amp;bih=587&amp;tbm=isch&amp;tbnid=e1bROI2wunCcrM:&amp;imgrefurl=http://www.zazitky-procne.cz/party-s-veselymi-klauny-a-spoustou-srandy&amp;docid=v9G7T6aOGe-6_M&amp;imgurl=http://www.zazitky-procne.cz/userFiles/klaun.jpg&amp;w=800&amp;h=800&amp;ei=EUwuT_LTNIabOqCkjYMO&amp;zoom=1&amp;iact=hc&amp;vpx=620&amp;vpy=160&amp;dur=1826&amp;hovh=225&amp;hovw=225&amp;tx=121&amp;ty=117&amp;sig=108654200230013472504&amp;page=1&amp;tbnh=119&amp;tbnw=103&amp;start=0&amp;ndsp=29&amp;ved=1t:429,r:5,s:0" TargetMode="External"/><Relationship Id="rId5" Type="http://schemas.openxmlformats.org/officeDocument/2006/relationships/hyperlink" Target="http://cs.wikipedia.org/wiki/Soubor:Cacatua_leadbeateri.jpg" TargetMode="External"/><Relationship Id="rId10" Type="http://schemas.openxmlformats.org/officeDocument/2006/relationships/hyperlink" Target="http://www.google.cz/imgres?q=brouk+pytl%C3%ADk&amp;hl=cs&amp;gbv=2&amp;biw=1366&amp;bih=587&amp;tbm=isch&amp;tbnid=KP2bLdP-21G6fM:&amp;imgrefurl=http://www.omalovankyprodeti.cz/k-vytisknuti/ferda-mravenec/brouk-pytlik/&amp;docid=WcxYKbIYj9w9IM&amp;imgurl=http://www.omalovankyprodeti.cz/img/brouk-pytlik.jpg&amp;w=491&amp;h=655&amp;ei=d0suT_6jAsjrOeaD7IgO&amp;zoom=1&amp;iact=hc&amp;vpx=169&amp;vpy=2&amp;dur=1528&amp;hovh=259&amp;hovw=194&amp;tx=114&amp;ty=99&amp;sig=108654200230013472504&amp;page=1&amp;tbnh=127&amp;tbnw=95&amp;start=0&amp;ndsp=25&amp;ved=1t:429,r:0,s:0" TargetMode="External"/><Relationship Id="rId4" Type="http://schemas.openxmlformats.org/officeDocument/2006/relationships/hyperlink" Target="http://cs.wikipedia.org/wiki/Soubor:Snowpyramids.jpg" TargetMode="External"/><Relationship Id="rId9" Type="http://schemas.openxmlformats.org/officeDocument/2006/relationships/hyperlink" Target="http://www.google.cz/imgres?q=kocour&amp;hl=cs&amp;gbv=2&amp;biw=1366&amp;bih=587&amp;tbm=isch&amp;tbnid=3h2USdxsTdHa6M:&amp;imgrefurl=http://shrek4.blog.cz/1001/kocour-v-botach-film&amp;docid=iPJ2asffjDy0eM&amp;imgurl=http://nd03.jxs.cz/553/178/8e8f5feed4_58252618_o2.jpg&amp;w=400&amp;h=300&amp;ei=CUsuT5a_MIOVOrPKjYcO&amp;zoom=1&amp;iact=hc&amp;vpx=657&amp;vpy=171&amp;dur=4399&amp;hovh=194&amp;hovw=259&amp;tx=153&amp;ty=95&amp;sig=108654200230013472504&amp;page=1&amp;tbnh=110&amp;tbnw=158&amp;start=0&amp;ndsp=24&amp;ved=1t:429,r:3,s:0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housenka&amp;hl=cs&amp;gbv=2&amp;biw=1366&amp;bih=587&amp;tbm=isch&amp;tbnid=OWfMkQjD05QvoM:&amp;imgrefurl=http://fotoblog.in/clanek/205&amp;docid=LQopr3zLgxv6dM&amp;imgurl=http://fotoblog.in/galerie/albums/motyli-lepidoptera/4886095.jpg&amp;w=590&amp;h=398&amp;ei=rU0uT439IsOWOpOvgJcO&amp;zoom=1&amp;iact=hc&amp;vpx=622&amp;vpy=174&amp;dur=312&amp;hovh=184&amp;hovw=273&amp;tx=92&amp;ty=86&amp;sig=108654200230013472504&amp;page=1&amp;tbnh=105&amp;tbnw=144&amp;start=0&amp;ndsp=22&amp;ved=1t:429,r:3,s:0" TargetMode="External"/><Relationship Id="rId2" Type="http://schemas.openxmlformats.org/officeDocument/2006/relationships/hyperlink" Target="http://www.google.cz/imgres?q=klobouk&amp;hl=cs&amp;gbv=2&amp;biw=1366&amp;bih=587&amp;tbm=isch&amp;tbnid=WlNWCryI-oFLUM:&amp;imgrefurl=http://karvina.olx.cz/plsteny-klobouk-pansk-country-styl-iid-144617142&amp;docid=QGnzIsKru07LrM&amp;imgurl=http://images02.olx.cz/ui/10/73/42/1291711838_144617142_1-Obrazky--Plsteny-klobouk-PANSK-COUNTRY-STYL-1291711838.jpg&amp;w=600&amp;h=437&amp;ei=QE0uT7fxBImgOpTFuYAO&amp;zoom=1&amp;iact=hc&amp;vpx=1056&amp;vpy=170&amp;dur=904&amp;hovh=192&amp;hovw=263&amp;tx=223&amp;ty=113&amp;sig=108654200230013472504&amp;page=1&amp;tbnh=106&amp;tbnw=130&amp;start=0&amp;ndsp=24&amp;ved=1t:429,r:7,s: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oogle.cz/imgres?q=house+od+husy&amp;hl=cs&amp;gbv=2&amp;biw=1366&amp;bih=587&amp;tbm=isch&amp;tbnid=YHEdZVyL4srCVM:&amp;imgrefurl=http://www.cesta-zeny.sk/news/rok-s-detmi-a-prirodou-o-housatkach/&amp;docid=y9Eyat-CV-tw0M&amp;imgurl=http://files.cesta-zeny.cz/200000091-97e0e98dad/house.jpg&amp;w=400&amp;h=288&amp;ei=4E4uT_rNG4KgOqCo7fYN&amp;zoom=1&amp;iact=hc&amp;vpx=166&amp;vpy=279&amp;dur=187&amp;hovh=190&amp;hovw=265&amp;tx=156&amp;ty=160&amp;sig=108654200230013472504&amp;page=1&amp;tbnh=121&amp;tbnw=161&amp;start=0&amp;ndsp=21&amp;ved=1t:429,r:14,s:0" TargetMode="External"/><Relationship Id="rId4" Type="http://schemas.openxmlformats.org/officeDocument/2006/relationships/hyperlink" Target="http://www.google.cz/imgres?q=klobouk&amp;hl=cs&amp;gbv=2&amp;biw=1366&amp;bih=587&amp;tbm=isch&amp;tbnid=WlNWCryI-oFLUM:&amp;imgrefurl=http://karvina.olx.cz/plsteny-klobouk-pansk-country-styl-iid-144617142&amp;docid=QGnzIsKru07LrM&amp;imgurl=http://images02.olx.cz/ui/10/73/42/1291711838_144617142_1-Obrazky--Plsteny-klobouk-PANSK-COUNTRY-STYL-1291711838.jpg&amp;w=600&amp;h=437&amp;ei=QE0uT7fxBImgOpTFuYAO&amp;zoom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VY_32_INOVACE_11_ 32 _ Český jazyk _ vyvození dvojhlásky  au, ou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dvojhlásky au, ou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9367" y="3075057"/>
            <a:ext cx="84652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DVOJHLÁSKY AU, OU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736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12776"/>
            <a:ext cx="82586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1700808"/>
            <a:ext cx="7558480" cy="31700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Au Ou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5154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000" y="729000"/>
            <a:ext cx="7200000" cy="54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452320" y="573325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5856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990" y="729000"/>
            <a:ext cx="7212020" cy="54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596336" y="573325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422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268760"/>
            <a:ext cx="576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596336" y="558924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96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9000" y="729000"/>
            <a:ext cx="3906000" cy="54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6588224" y="594928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722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9680" y="1269000"/>
            <a:ext cx="6364641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812360" y="573325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144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269000"/>
            <a:ext cx="576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740352" y="558924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49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690" y="1629000"/>
            <a:ext cx="6602620" cy="36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884368" y="537321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3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269000"/>
            <a:ext cx="576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596336" y="573325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960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8031" y="729000"/>
            <a:ext cx="4047939" cy="54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6660232" y="587727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56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000" y="729000"/>
            <a:ext cx="5400000" cy="54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380312" y="594928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90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00" y="901700"/>
            <a:ext cx="7493000" cy="5054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8388424" y="609329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51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347787"/>
            <a:ext cx="5715000" cy="41624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6804248" y="501317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163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2000" y="1269000"/>
            <a:ext cx="600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380312" y="580526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2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1727" y="2767281"/>
            <a:ext cx="64405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VYBER SPRÁVNÉ SLOVO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ZAPIŠ ČÍSLO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129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124744"/>
            <a:ext cx="5282096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4941168"/>
            <a:ext cx="21002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LOUKA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4941168"/>
            <a:ext cx="21451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KOUKÁ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4941168"/>
            <a:ext cx="22140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MOUKA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13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908720"/>
            <a:ext cx="4064000" cy="27584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4725144"/>
            <a:ext cx="2467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MELEME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4725144"/>
            <a:ext cx="24432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MELOUN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4725144"/>
            <a:ext cx="2215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MÁLEM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27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  <p:bldP spid="5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908720"/>
            <a:ext cx="3840000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4293096"/>
            <a:ext cx="2797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PAPOUŠEK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5589240"/>
            <a:ext cx="2943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KOLOUŠEK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4725144"/>
            <a:ext cx="29520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MATOUŠEK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56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  <p:bldP spid="5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66198" y="3075057"/>
            <a:ext cx="28116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PIŠ SLOVA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3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620688"/>
            <a:ext cx="2880000" cy="216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276872"/>
            <a:ext cx="1562400" cy="216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48680"/>
            <a:ext cx="2880000" cy="216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99592" y="3356992"/>
            <a:ext cx="1656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AUTO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5229200"/>
            <a:ext cx="29374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PAPOUŠEK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3284984"/>
            <a:ext cx="20361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KOULE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65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564904"/>
            <a:ext cx="8573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DOPLŇ DO VĚT SPRÁVNÉ SLOVO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87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373216"/>
            <a:ext cx="4939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KOULE SE ___________ .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4584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MASO SE ___________ 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636912"/>
            <a:ext cx="5048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MOUREK SE __________ 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005064"/>
            <a:ext cx="6035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 OBILÍ MOUKU ___________ 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92280" y="1340768"/>
            <a:ext cx="173637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KOUSÁ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KOULÍ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MELOU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TOULÁ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KOUKÁ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22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124744"/>
            <a:ext cx="3786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MASO SE KOUSÁ 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276872"/>
            <a:ext cx="4435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MOUREK SE TOULÁ 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501008"/>
            <a:ext cx="5330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 OBILÍ MOUKU MELOU 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581128"/>
            <a:ext cx="40511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KOULE SE KOULÍ .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864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08720"/>
            <a:ext cx="7920880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ODKAZY K POUŽITÝM OBRÁZKŮM, 5. 2. 2012</a:t>
            </a:r>
          </a:p>
          <a:p>
            <a:endParaRPr lang="cs-CZ" sz="1100" dirty="0">
              <a:hlinkClick r:id="rId2"/>
            </a:endParaRPr>
          </a:p>
          <a:p>
            <a:endParaRPr lang="cs-CZ" sz="1100" dirty="0" smtClean="0">
              <a:hlinkClick r:id="rId2"/>
            </a:endParaRPr>
          </a:p>
          <a:p>
            <a:r>
              <a:rPr lang="cs-CZ" sz="1100" dirty="0" smtClean="0">
                <a:hlinkClick r:id="rId2"/>
              </a:rPr>
              <a:t>1) http://cs.wikipedia.org/wiki/Soubor:JaguarE2serie.jpg</a:t>
            </a:r>
            <a:endParaRPr lang="cs-CZ" sz="1100" dirty="0" smtClean="0"/>
          </a:p>
          <a:p>
            <a:r>
              <a:rPr lang="cs-CZ" sz="1100" dirty="0" smtClean="0">
                <a:hlinkClick r:id="rId3"/>
              </a:rPr>
              <a:t>2) http://cs.wikipedia.org/wiki/Soubor:Scaniabus.JPG</a:t>
            </a:r>
            <a:endParaRPr lang="cs-CZ" sz="1100" dirty="0" smtClean="0"/>
          </a:p>
          <a:p>
            <a:r>
              <a:rPr lang="cs-CZ" sz="1100" dirty="0" smtClean="0">
                <a:hlinkClick r:id="rId4"/>
              </a:rPr>
              <a:t>3) http://cs.wikipedia.org/wiki/Soubor:Snowpyramids.jpg</a:t>
            </a:r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4) http://cs.wikipedia.org/wiki/Soubor:Cacatua_leadbeateri.jpg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5) http://cs.wikipedia.org/wiki/Soubor:Watermelons.jpg</a:t>
            </a:r>
            <a:endParaRPr lang="cs-CZ" sz="1100" dirty="0" smtClean="0"/>
          </a:p>
          <a:p>
            <a:r>
              <a:rPr lang="cs-CZ" sz="1100" dirty="0" smtClean="0">
                <a:hlinkClick r:id="rId7"/>
              </a:rPr>
              <a:t>6)http://www.google.cz/</a:t>
            </a:r>
            <a:r>
              <a:rPr lang="cs-CZ" sz="1100" dirty="0" err="1" smtClean="0">
                <a:hlinkClick r:id="rId7"/>
              </a:rPr>
              <a:t>imgres?q</a:t>
            </a:r>
            <a:r>
              <a:rPr lang="cs-CZ" sz="1100" dirty="0" smtClean="0">
                <a:hlinkClick r:id="rId7"/>
              </a:rPr>
              <a:t>=kolou%C5%A1ek&amp;hl=</a:t>
            </a:r>
            <a:r>
              <a:rPr lang="cs-CZ" sz="1100" dirty="0" err="1" smtClean="0">
                <a:hlinkClick r:id="rId7"/>
              </a:rPr>
              <a:t>cs&amp;biw</a:t>
            </a:r>
            <a:r>
              <a:rPr lang="cs-CZ" sz="1100" dirty="0" smtClean="0">
                <a:hlinkClick r:id="rId7"/>
              </a:rPr>
              <a:t>=1366&amp;bih=587&amp;gbv=2&amp;tbm=</a:t>
            </a:r>
            <a:r>
              <a:rPr lang="cs-CZ" sz="1100" dirty="0" err="1" smtClean="0">
                <a:hlinkClick r:id="rId7"/>
              </a:rPr>
              <a:t>isch&amp;tbnid</a:t>
            </a:r>
            <a:r>
              <a:rPr lang="cs-CZ" sz="1100" dirty="0" smtClean="0">
                <a:hlinkClick r:id="rId7"/>
              </a:rPr>
              <a:t>=xp_kjrNiJ1K3IM:&amp;</a:t>
            </a:r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7)http://www.google.cz/imgres?q=mouka&amp;hl=cs&amp;gbv=2&amp;biw=1366&amp;bih=587&amp;tbm=isch&amp;tbnid=av7RVLYf9R_5qM:&amp;imgrefurl=http://www.mlyncista.cz/produkty.php&amp;docid=KFCYrFuxvq1U4M&amp;imgurl=http://www.mlyncista.cz/img/mouka.jpg&amp;w=420&amp;h=229&amp;ei=BEkuT_iXD4ihOozYsMoE&amp;zoom=1&amp;iact=rc&amp;dur=125&amp;sig=108654200230013472504&amp;page=1&amp;tbnh=80&amp;tbnw=147&amp;start=0&amp;ndsp=23&amp;ved=1t:429,r:0,s:0&amp;tx=96&amp;ty=24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8)http://www.google.cz/imgres?q=kocour&amp;hl=cs&amp;gbv=2&amp;biw=1366&amp;bih=587&amp;tbm=isch&amp;tbnid=3h2USdxsTdHa6M:&amp;imgrefurl=http://shrek4.blog.cz/1001/kocour-v-botach-film&amp;docid=iPJ2asffjDy0eM&amp;imgurl=http://nd03.jxs.cz/553/178/8e8f5feed4_58252618_o2.jpg&amp;w=400&amp;h=300&amp;ei=CUsuT5a_MIOVOrPKjYcO&amp;zoom=1&amp;iact=hc&amp;vpx=657&amp;vpy=171&amp;dur=4399&amp;hovh=194&amp;hovw=259&amp;tx=153&amp;ty=95&amp;sig=108654200230013472504&amp;page=1&amp;tbnh=110&amp;tbnw=158&amp;start=0&amp;ndsp=24&amp;ved=1t:429,r:3,s:0</a:t>
            </a:r>
            <a:endParaRPr lang="cs-CZ" sz="1100" dirty="0" smtClean="0"/>
          </a:p>
          <a:p>
            <a:r>
              <a:rPr lang="cs-CZ" sz="1100" dirty="0" smtClean="0">
                <a:hlinkClick r:id="rId10"/>
              </a:rPr>
              <a:t>9)http://www.google.cz/imgres?q=brouk+pytl%C3%ADk&amp;hl=cs&amp;gbv=2&amp;biw=1366&amp;bih=587&amp;tbm=isch&amp;tbnid=KP2bLdP-21G6fM:&amp;imgrefurl=http://www.omalovankyprodeti.cz/k-vytisknuti/ferda-mravenec/brouk-pytlik/&amp;docid=WcxYKbIYj9w9IM&amp;imgurl=http://www.omalovankyprodeti.cz/img/brouk-pytlik.jpg&amp;w=491&amp;h=655&amp;ei=d0suT_6jAsjrOeaD7IgO&amp;zoom=1&amp;iact=hc&amp;vpx=169&amp;vpy=2&amp;dur=1528&amp;hovh=259&amp;hovw=194&amp;tx=114&amp;ty=99&amp;sig=108654200230013472504&amp;page=1&amp;tbnh=127&amp;tbnw=95&amp;start=0&amp;ndsp=25&amp;ved=1t:429,r:0,s:0</a:t>
            </a:r>
            <a:endParaRPr lang="cs-CZ" sz="1100" dirty="0" smtClean="0"/>
          </a:p>
          <a:p>
            <a:r>
              <a:rPr lang="cs-CZ" sz="1100" dirty="0" smtClean="0">
                <a:hlinkClick r:id="rId11"/>
              </a:rPr>
              <a:t>10)http://www.google.cz/imgres?q=klaun&amp;hl=cs&amp;gbv=2&amp;biw=1366&amp;bih=587&amp;tbm=isch&amp;tbnid=e1bROI2wunCcrM:&amp;imgrefurl=http://www.zazitky-procne.cz/party-s-veselymi-klauny-a-spoustou-srandy&amp;docid=v9G7T6aOGe-6_M&amp;imgurl=http://www.zazitky-procne.cz/userFiles/klaun.jpg&amp;w=800&amp;h=800&amp;ei=EUwuT_LTNIabOqCkjYMO&amp;zoom=1&amp;iact=hc&amp;vpx=620&amp;vpy=160&amp;dur=1826&amp;hovh=225&amp;hovw=225&amp;tx=121&amp;ty=117&amp;sig=108654200230013472504&amp;page=1&amp;tbnh=119&amp;tbnw=103&amp;start=0&amp;ndsp=29&amp;ved=1t:429,r:5,s:0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53657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/>
          </p:cNvPr>
          <p:cNvSpPr txBox="1"/>
          <p:nvPr/>
        </p:nvSpPr>
        <p:spPr>
          <a:xfrm>
            <a:off x="683568" y="548680"/>
            <a:ext cx="7848872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3"/>
              </a:rPr>
              <a:t>11)http://www.google.cz/imgres?q=housenka&amp;hl=cs&amp;gbv=2&amp;biw=1366&amp;bih=587&amp;tbm=isch&amp;tbnid=OWfMkQjD05QvoM:&amp;imgrefurl=http://fotoblog.in/clanek/205&amp;docid=LQopr3zLgxv6dM&amp;imgurl=http://fotoblog.in/galerie/albums/motyli-lepidoptera/4886095.jpg&amp;w=590&amp;h=398&amp;ei=rU0uT439IsOWOpOvgJcO&amp;zoom=1&amp;iact=hc&amp;vpx=622&amp;vpy=174&amp;dur=312&amp;hovh=184&amp;hovw=273&amp;tx=92&amp;ty=86&amp;sig=108654200230013472504&amp;page=1&amp;tbnh=105&amp;tbnw=144&amp;start=0&amp;ndsp=22&amp;ved=1t:429,r:3,s:0</a:t>
            </a:r>
            <a:endParaRPr lang="cs-CZ" sz="1100" dirty="0" smtClean="0"/>
          </a:p>
          <a:p>
            <a:r>
              <a:rPr lang="cs-CZ" sz="1100" dirty="0" smtClean="0">
                <a:hlinkClick r:id="rId4"/>
              </a:rPr>
              <a:t>12)http://www.google.cz/imgres?q=klobouk&amp;hl=cs&amp;gbv=2&amp;biw=1366&amp;bih=587&amp;tbm=isch&amp;tbnid=WlNWCryI-oFLUM:&amp;imgrefurl=http://karvina.olx.cz/plsteny-klobouk-pansk-country-styl-iid-144617142&amp;docid=QGnzIsKru07LrM&amp;imgurl=http://images02.olx.cz/ui/10/73/42/1291711838_144617142_1-Obrazky--Plsteny-klobouk-PANSK-COUNTRY-STYL-1291711838.jpg&amp;w=600&amp;h=437&amp;ei=QE0uT7fxBImgOpTFuYAO&amp;zoom=1</a:t>
            </a:r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13)http://www.google.cz/imgres?q=house+od+husy&amp;hl=cs&amp;gbv=2&amp;biw=1366&amp;bih=587&amp;tbm=isch&amp;tbnid=YHEdZVyL4srCVM:&amp;imgrefurl=http://www.cesta-zeny.sk/news/rok-s-detmi-a-prirodou-o-housatkach/&amp;docid=y9Eyat-CV-tw0M&amp;imgurl=http://files.cesta-zeny.cz/200000091-97e0e98dad/house.jpg&amp;w=400&amp;h=288&amp;ei=4E4uT_rNG4KgOqCo7fYN&amp;zoom=1&amp;iact=hc&amp;vpx=166&amp;vpy=279&amp;dur=187&amp;hovh=190&amp;hovw=265&amp;tx=156&amp;ty=160&amp;sig=108654200230013472504&amp;page=1&amp;tbnh=121&amp;tbnw=161&amp;start=0&amp;ndsp=21&amp;ved=1t:429,r:14,s:0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465963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257</Words>
  <Application>Microsoft Office PowerPoint</Application>
  <PresentationFormat>Předvádění na obrazovce (4:3)</PresentationFormat>
  <Paragraphs>69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systému Office</vt:lpstr>
      <vt:lpstr>Motiv sady Office</vt:lpstr>
      <vt:lpstr>Název školy: ZŠ Klášterec nad Ohří, Krátká 676 Autor: Mgr. Zuzana Rulcová Název materiálu: VY_32_INOVACE_11_ 32 _ Český jazyk _ vyvození dvojhlásky  au, ou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21</cp:revision>
  <dcterms:created xsi:type="dcterms:W3CDTF">2012-02-05T08:57:23Z</dcterms:created>
  <dcterms:modified xsi:type="dcterms:W3CDTF">2012-06-02T08:37:46Z</dcterms:modified>
</cp:coreProperties>
</file>