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8"/>
  </p:notesMasterIdLst>
  <p:sldIdLst>
    <p:sldId id="280" r:id="rId3"/>
    <p:sldId id="279" r:id="rId4"/>
    <p:sldId id="272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8" r:id="rId16"/>
    <p:sldId id="275" r:id="rId17"/>
    <p:sldId id="268" r:id="rId18"/>
    <p:sldId id="276" r:id="rId19"/>
    <p:sldId id="269" r:id="rId20"/>
    <p:sldId id="270" r:id="rId21"/>
    <p:sldId id="271" r:id="rId22"/>
    <p:sldId id="277" r:id="rId23"/>
    <p:sldId id="273" r:id="rId24"/>
    <p:sldId id="274" r:id="rId25"/>
    <p:sldId id="256" r:id="rId26"/>
    <p:sldId id="25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FDDB1C-9E96-46A0-A10E-95E28E150E11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5B10F8-3549-455E-A6AD-C34DBCD04E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8764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4F2A8-7EB2-4DA9-8937-79B0E07F7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FA1E-34A9-4032-B801-369B73BDD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689499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4F2A8-7EB2-4DA9-8937-79B0E07F7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FA1E-34A9-4032-B801-369B73BDD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421194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4F2A8-7EB2-4DA9-8937-79B0E07F7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FA1E-34A9-4032-B801-369B73BDD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615742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4F2A8-7EB2-4DA9-8937-79B0E07F7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FA1E-34A9-4032-B801-369B73BDD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786533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4F2A8-7EB2-4DA9-8937-79B0E07F7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FA1E-34A9-4032-B801-369B73BDD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552754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4F2A8-7EB2-4DA9-8937-79B0E07F7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FA1E-34A9-4032-B801-369B73BDD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003741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4F2A8-7EB2-4DA9-8937-79B0E07F7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FA1E-34A9-4032-B801-369B73BDD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254290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4F2A8-7EB2-4DA9-8937-79B0E07F7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FA1E-34A9-4032-B801-369B73BDD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385578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4F2A8-7EB2-4DA9-8937-79B0E07F7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FA1E-34A9-4032-B801-369B73BDD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798249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4F2A8-7EB2-4DA9-8937-79B0E07F7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FA1E-34A9-4032-B801-369B73BDD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217483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4F2A8-7EB2-4DA9-8937-79B0E07F7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FA1E-34A9-4032-B801-369B73BDD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795444"/>
      </p:ext>
    </p:extLst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492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886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564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340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031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0472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5331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8607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5473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9345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234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44F2A8-7EB2-4DA9-8937-79B0E07F7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1FA1E-34A9-4032-B801-369B73BDD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718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465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8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13.jpeg"/><Relationship Id="rId4" Type="http://schemas.openxmlformats.org/officeDocument/2006/relationships/image" Target="../media/image5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citron&amp;hl=cs&amp;gbv=2&amp;biw=1366&amp;bih=587&amp;tbm=isch&amp;tbnid=54rGsELj0zyx5M:&amp;imgrefurl=http://www.bedynkydomu.cz/bedynkydomu-cz/eshop/8-1-Dalsi-nabidka-ovoce-a-zeleniny/0/5/32-Citron&amp;docid=ZeDRgRhHTufjwM&amp;imgurl=http://www.bedynkydomu.cz/fotky10694/fotos/_vyr_32Citron.jpg&amp;w=621&amp;h=600&amp;ei=oc8zT-T6HoGXOrvVpf0B&amp;zoom=1&amp;iact=hc&amp;vpx=271&amp;vpy=155&amp;dur=187&amp;hovh=221&amp;hovw=228&amp;tx=138&amp;ty=117&amp;sig=108654200230013472504&amp;page=1&amp;tbnh=105&amp;tbnw=108&amp;start=0&amp;ndsp=24&amp;ved=1t:429,r:1,s:0" TargetMode="External"/><Relationship Id="rId7" Type="http://schemas.openxmlformats.org/officeDocument/2006/relationships/hyperlink" Target="http://www.google.cz/imgres?q=cukr&amp;hl=cs&amp;gbv=2&amp;biw=1366&amp;bih=587&amp;tbm=isch&amp;tbnid=nKAhdvDhI9Nv5M:&amp;imgrefurl=http://lmaty.blog.cz/1011/cukr&amp;docid=G-hkiuvtrps7FM&amp;imgurl=http://nd05.jxs.cz/349/062/f84f8f848c_80598524_o2.jpg&amp;w=400&amp;h=300&amp;ei=vtEzT7qIAY2eOtCi2fsB&amp;zoom=1&amp;iact=hc&amp;vpx=660&amp;vpy=291&amp;dur=1466&amp;hovh=194&amp;hovw=259&amp;tx=167&amp;ty=118&amp;sig=108654200230013472504&amp;page=1&amp;tbnh=107&amp;tbnw=153&amp;start=0&amp;ndsp=22&amp;ved=1t:429,r:11,s:0" TargetMode="External"/><Relationship Id="rId2" Type="http://schemas.openxmlformats.org/officeDocument/2006/relationships/hyperlink" Target="http://www.google.cz/imgres?q=cop%C3%A1nek&amp;hl=cs&amp;gbv=2&amp;biw=1366&amp;bih=587&amp;tbm=isch&amp;tbnid=V6Kt-o7mRRUwqM:&amp;imgrefurl=http://ketiedarlett.blog.cz/1110/rybi-copanek&amp;docid=XgZ1FLVJjMETmM&amp;imgurl=http://3.bp.blogspot.com/-x2F1fTHMQ4M/TkQ24arigaI/AAAAAAAAAsE/yrEBjYIt6kg/s640/tumblr_los9sc0bjP1r0pw69o1_500_large.jpg&amp;w=500&amp;h=441&amp;ei=vc0zT731A4iWOsynrYwC&amp;zoom=1&amp;iact=hc&amp;vpx=443&amp;vpy=22&amp;dur=5226&amp;hovh=211&amp;hovw=239&amp;tx=133&amp;ty=93&amp;sig=108654200230013472504&amp;page=5&amp;tbnh=127&amp;tbnw=125&amp;start=133&amp;ndsp=35&amp;ved=1t:429,r:28,s:13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cihla&amp;hl=cs&amp;gbv=2&amp;biw=1366&amp;bih=587&amp;tbm=isch&amp;tbnid=sHPnY8dYl6MG6M:&amp;imgrefurl=http://www.piskoveobklady.cz/piskoveobklady/eshop/0/0/5/1-obklad-Stara-cihla-11&amp;docid=SWCpv0c2VCfyzM&amp;imgurl=http://www.piskoveobklady.cz/fotky9334/fotos/_vyr_1Stara-cihla-11.jpg&amp;w=637&amp;h=473&amp;ei=JNEzT7bZF47tObDF2e0B&amp;zoom=1" TargetMode="External"/><Relationship Id="rId5" Type="http://schemas.openxmlformats.org/officeDocument/2006/relationships/hyperlink" Target="http://www.google.cz/imgres?q=cibule&amp;hl=cs&amp;gbv=2&amp;biw=1366&amp;bih=587&amp;tbm=isch&amp;tbnid=5xnccKZRm3cHTM:&amp;imgrefurl=http://www.symbinatur.com/O-cibuli-clanek-116.html&amp;docid=ofEKvDHOdjHtsM&amp;imgurl=http://www.symbinatur.com/obrazky/texty/116/cibule.jpg&amp;w=291&amp;h=292&amp;ei=v9AzT7yyKoOSOsDm3e0B&amp;zoom=1&amp;iact=hc&amp;vpx=1095&amp;vpy=243&amp;dur=1201&amp;hovh=225&amp;hovw=224&amp;tx=186&amp;ty=137&amp;sig=108654200230013472504&amp;page=1&amp;tbnh=114&amp;tbnw=112&amp;start=0&amp;ndsp=26&amp;ved=1t:429,r:16,s:0" TargetMode="External"/><Relationship Id="rId4" Type="http://schemas.openxmlformats.org/officeDocument/2006/relationships/hyperlink" Target="http://www.google.cz/imgres?q=celer&amp;hl=cs&amp;gbv=2&amp;biw=1366&amp;bih=587&amp;tbm=isch&amp;tbnid=wWaFrMPZ--p9-M:&amp;imgrefurl=http://www.femina.cz/magazin/wellness/celer-multivitamin.html&amp;docid=dWAuTbKm4UwJxM&amp;imgurl=http://www.femina.cz/uploads/482x301/files/jidlo2/celer.jpg&amp;w=482&amp;h=301&amp;ei=N9AzT6HxG8WeOsGO9foB&amp;zoom=1&amp;iact=hc&amp;vpx=160&amp;vpy=292&amp;dur=3385&amp;hovh=177&amp;hovw=284&amp;tx=191&amp;ty=116&amp;sig=108654200230013472504&amp;page=1&amp;tbnh=122&amp;tbnw=167&amp;start=0&amp;ndsp=22&amp;ved=1t:429,r:15,s:0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Cip%C3%ADsek&amp;hl=cs&amp;gbv=2&amp;biw=1366&amp;bih=587&amp;tbm=isch&amp;tbnid=Bn1zCXBeQaVFjM:&amp;imgrefurl=http://cs.detske-hry.com/image-1687.htm&amp;docid=c6cKd0zYDIE4iM&amp;imgurl=http://images.detske-hry.com/tn/data/0/0/2010/02/16/11457//11457.20-80-200x200.jpg&amp;w=200&amp;h=200&amp;ei=E9MzT6WcG9GWOsvs4PoB&amp;zoom=1" TargetMode="External"/><Relationship Id="rId2" Type="http://schemas.openxmlformats.org/officeDocument/2006/relationships/hyperlink" Target="http://www.google.cz/imgres?q=cesta&amp;hl=cs&amp;gbv=2&amp;biw=1366&amp;bih=587&amp;tbm=isch&amp;tbnid=6TXcMMVx-94KqM:&amp;imgrefurl=http://hvezdnysnilek2.blog.cz/1104/cesta&amp;docid=iNOTchGcpEivdM&amp;imgurl=http://nd04.jxs.cz/982/002/c3f0eea3b9_75622272_o2.jpg&amp;w=512&amp;h=384&amp;ei=T9IzT7ffEs3qOcTB9YcC&amp;zoom=1&amp;iact=hc&amp;vpx=483&amp;vpy=171&amp;dur=640&amp;hovh=194&amp;hovw=259&amp;tx=152&amp;ty=99&amp;sig=108654200230013472504&amp;page=1&amp;tbnh=110&amp;tbnw=148&amp;start=0&amp;ndsp=24&amp;ved=1t:429,r:2,s: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ko%C4%8Dka+kreslen%C3%A1&amp;hl=cs&amp;biw=1366&amp;bih=587&amp;gbv=2&amp;tbm=isch&amp;tbnid=qnzuvwa2Kz5oSM:&amp;imgrefurl=http://mnauuu.blog.cz/0706/kreslene-kocky&amp;docid=h7R_LeasKM03-M&amp;imgurl=http://www.ecards.cz/isrc/d/6/d6ff76aa947123974f8a9fdfc71c7b96_892.gif&amp;w=253&amp;h=190&amp;ei=kzU1T5DcLIyB4AT1l83sAQ&amp;zoom=1&amp;iact=hc&amp;vpx=277&amp;vpy=316&amp;dur=281&amp;hovh=152&amp;hovw=202&amp;tx=99&amp;ty=183&amp;sig=108654200230013472504&amp;page=1&amp;tbnh=109&amp;tbnw=146&amp;start=0&amp;ndsp=28&amp;ved=1t:429,r:20,s:0" TargetMode="External"/><Relationship Id="rId5" Type="http://schemas.openxmlformats.org/officeDocument/2006/relationships/hyperlink" Target="http://www.google.cz/imgres?q=cuketa&amp;hl=cs&amp;gbv=2&amp;biw=1366&amp;bih=587&amp;tbm=isch&amp;tbnid=nYP3Wu8Nbgrq3M:&amp;imgrefurl=http://www.spektrumzdravi.cz/clanky/jidlo-a-recepty/recepty-z-cukety/&amp;docid=SHEB1MgIV_7XUM&amp;imgurl=http://www.spektrumzdravi.cz/wp-content/uploads/2010/08/cuketa-2.jpg&amp;w=489&amp;h=322&amp;ei=F9QzT9LLE46hOtGKkfsB&amp;zoom=1&amp;iact=hc&amp;vpx=939&amp;vpy=145&amp;dur=2979&amp;hovh=182&amp;hovw=277&amp;tx=154&amp;ty=118&amp;sig=108654200230013472504&amp;page=1&amp;tbnh=103&amp;tbnw=156&amp;start=0&amp;ndsp=21&amp;ved=1t:429,r:5,s:0" TargetMode="External"/><Relationship Id="rId4" Type="http://schemas.openxmlformats.org/officeDocument/2006/relationships/hyperlink" Target="http://www.google.cz/imgres?q=cyklista&amp;hl=cs&amp;gbv=2&amp;biw=1366&amp;bih=587&amp;tbm=isch&amp;tbnid=-XPdjjnBmKGEnM:&amp;imgrefurl=http://www.mkl.cz/akce/vylet-s-knihovnou-na-kole&amp;docid=hAFrnsk7jLOrFM&amp;imgurl=http://www.mkl.cz/data/galerie/cyklista.jpg&amp;w=323&amp;h=271&amp;ei=g9MzT4PUCsWAOsfciIsC&amp;zoom=1&amp;iact=hc&amp;vpx=1074&amp;vpy=262&amp;dur=187&amp;hovh=206&amp;hovw=245&amp;tx=169&amp;ty=134&amp;sig=108654200230013472504&amp;page=1&amp;tbnh=112&amp;tbnw=132&amp;start=0&amp;ndsp=23&amp;ved=1t:429,r:15,s: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56969" y="1159578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VY_32_INOVACE_12_ 32 _ Český jazyk _ vyvození hlásky C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99592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pro 1. ročník k vyvození hlásky C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  <a:p>
            <a:pPr algn="l"/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05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6314" y="3075057"/>
            <a:ext cx="57113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VYVOZENÍ HLÁSKY C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8166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12414" y="404664"/>
            <a:ext cx="4733989" cy="470898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 </a:t>
            </a:r>
            <a:r>
              <a:rPr lang="cs-CZ" sz="300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</a:t>
            </a:r>
            <a:endParaRPr lang="cs-CZ" sz="30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6802454"/>
      </p:ext>
    </p:extLst>
  </p:cSld>
  <p:clrMapOvr>
    <a:masterClrMapping/>
  </p:clrMapOvr>
  <p:transition spd="slow" advClick="0" advTm="3000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021" y="1269000"/>
            <a:ext cx="4897959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236296" y="544522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9744099"/>
      </p:ext>
    </p:extLst>
  </p:cSld>
  <p:clrMapOvr>
    <a:masterClrMapping/>
  </p:clrMapOvr>
  <p:transition spd="slow" advClick="0" advTm="3000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6400" y="1269000"/>
            <a:ext cx="4471200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092280" y="544522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890763"/>
      </p:ext>
    </p:extLst>
  </p:cSld>
  <p:clrMapOvr>
    <a:masterClrMapping/>
  </p:clrMapOvr>
  <p:transition spd="slow" advClick="0" advTm="3000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3130" y="1269000"/>
            <a:ext cx="6917741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8028384" y="573325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978845"/>
      </p:ext>
    </p:extLst>
  </p:cSld>
  <p:clrMapOvr>
    <a:masterClrMapping/>
  </p:clrMapOvr>
  <p:transition spd="slow" advClick="0" advTm="3000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9398" y="1269000"/>
            <a:ext cx="4305205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6948264" y="544522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394877"/>
      </p:ext>
    </p:extLst>
  </p:cSld>
  <p:clrMapOvr>
    <a:masterClrMapping/>
  </p:clrMapOvr>
  <p:transition spd="slow" advClick="0" advTm="3000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287" y="1176337"/>
            <a:ext cx="6067425" cy="45053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812360" y="558924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9559862"/>
      </p:ext>
    </p:extLst>
  </p:cSld>
  <p:clrMapOvr>
    <a:masterClrMapping/>
  </p:clrMapOvr>
  <p:transition spd="slow" advClick="0" advTm="3000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00" y="1269000"/>
            <a:ext cx="5760000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668344" y="537321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37549"/>
      </p:ext>
    </p:extLst>
  </p:cSld>
  <p:clrMapOvr>
    <a:masterClrMapping/>
  </p:clrMapOvr>
  <p:transition spd="slow" advClick="0" advTm="3000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00" y="1269000"/>
            <a:ext cx="5760000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ovéPole 3"/>
          <p:cNvSpPr txBox="1"/>
          <p:nvPr/>
        </p:nvSpPr>
        <p:spPr>
          <a:xfrm>
            <a:off x="7740352" y="551723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043951"/>
      </p:ext>
    </p:extLst>
  </p:cSld>
  <p:clrMapOvr>
    <a:masterClrMapping/>
  </p:clrMapOvr>
  <p:transition spd="slow" advClick="0" advTm="3000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2000" y="1269000"/>
            <a:ext cx="4320000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6948264" y="544522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6895629"/>
      </p:ext>
    </p:extLst>
  </p:cSld>
  <p:clrMapOvr>
    <a:masterClrMapping/>
  </p:clrMapOvr>
  <p:transition spd="slow" advClick="0" advTm="3000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7535" y="1269000"/>
            <a:ext cx="5148930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380312" y="544522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9355813"/>
      </p:ext>
    </p:extLst>
  </p:cSld>
  <p:clrMapOvr>
    <a:masterClrMapping/>
  </p:clrMapOvr>
  <p:transition spd="slow" advClick="0" advTm="3000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752" y="1269000"/>
            <a:ext cx="6560497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884368" y="566124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40971"/>
      </p:ext>
    </p:extLst>
  </p:cSld>
  <p:clrMapOvr>
    <a:masterClrMapping/>
  </p:clrMapOvr>
  <p:transition spd="slow" advClick="0" advTm="3000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86678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60036" y="3075057"/>
            <a:ext cx="66239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PIŠ ZAČÁTEČNÍ SLABIKY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41336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8680"/>
            <a:ext cx="1800000" cy="180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548680"/>
            <a:ext cx="2733540" cy="18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429000"/>
            <a:ext cx="2882392" cy="18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429000"/>
            <a:ext cx="2040816" cy="18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548680"/>
            <a:ext cx="2400000" cy="18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3429000"/>
            <a:ext cx="2400000" cy="18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ovéPole 7"/>
          <p:cNvSpPr txBox="1"/>
          <p:nvPr/>
        </p:nvSpPr>
        <p:spPr>
          <a:xfrm>
            <a:off x="1043608" y="2636912"/>
            <a:ext cx="7553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CI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1920" y="2636912"/>
            <a:ext cx="9252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CU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5517232"/>
            <a:ext cx="9252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CU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2564904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CE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5589240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CO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92280" y="5517232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CE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9177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9824" y="3075057"/>
            <a:ext cx="77043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VYBER SPRÁVNOU MOŽNOST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70769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36712"/>
            <a:ext cx="4657725" cy="30670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5013176"/>
            <a:ext cx="27494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 CULÍKY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4149080"/>
            <a:ext cx="28905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 CUKETY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5085184"/>
            <a:ext cx="26629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CULÍTE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39065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764704"/>
            <a:ext cx="4591050" cy="286702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4221088"/>
            <a:ext cx="24821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 COPAN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2160" y="4437112"/>
            <a:ext cx="24625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CELER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5229200"/>
            <a:ext cx="25110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 CUKAT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81732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5" grpId="1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908720"/>
            <a:ext cx="3840000" cy="288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4437112"/>
            <a:ext cx="23683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 CESTA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47864" y="5157192"/>
            <a:ext cx="23590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 VESTA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4168" y="4437112"/>
            <a:ext cx="2301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PASTA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05356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3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276872"/>
            <a:ext cx="558415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ČTI OTÁZKY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ODPOVÍDEJ ANO - NE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06449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48680"/>
            <a:ext cx="2409825" cy="1809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55776" y="2708920"/>
            <a:ext cx="39978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1. Má kocour ocas?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3429000"/>
            <a:ext cx="4459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2. Pije kocour mléko?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4149080"/>
            <a:ext cx="46775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3. Má kocour 2 packy?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4869160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4. Loví kocour myši?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5517232"/>
            <a:ext cx="43313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5. Má kocour drápy?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1988840"/>
            <a:ext cx="633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57678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72074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JAK SE KOCOUR JMENUJE?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924944"/>
            <a:ext cx="79794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C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M n Y O S l U t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R m v E l p 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1556792"/>
            <a:ext cx="5818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Zakroužkuj každé třetí písmeno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4077072"/>
            <a:ext cx="8579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M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4941168"/>
            <a:ext cx="7056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O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4005064"/>
            <a:ext cx="6864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U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4941168"/>
            <a:ext cx="61747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R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4077072"/>
            <a:ext cx="5597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E</a:t>
            </a:r>
            <a:endParaRPr lang="cs-CZ" sz="6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4797152"/>
            <a:ext cx="606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K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9035401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8000"/>
                            </p:stCondLst>
                            <p:childTnLst>
                              <p:par>
                                <p:cTn id="7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0"/>
                            </p:stCondLst>
                            <p:childTnLst>
                              <p:par>
                                <p:cTn id="9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813690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>
                <a:hlinkClick r:id="rId2"/>
              </a:rPr>
              <a:t>Odkazy k obrázkům  10. 2. 2012</a:t>
            </a:r>
          </a:p>
          <a:p>
            <a:pPr algn="dist"/>
            <a:endParaRPr lang="cs-CZ" sz="1100" dirty="0">
              <a:hlinkClick r:id="rId2"/>
            </a:endParaRPr>
          </a:p>
          <a:p>
            <a:pPr algn="dist"/>
            <a:r>
              <a:rPr lang="cs-CZ" sz="1100" dirty="0" smtClean="0">
                <a:hlinkClick r:id="rId2"/>
              </a:rPr>
              <a:t>1)http://www.google.cz/imgres?q=cop%C3%A1nek&amp;hl=cs&amp;gbv=2&amp;biw=1366&amp;bih=587&amp;tbm=isch&amp;tbnid=V6Kt-o7mRRUwqM:&amp;imgrefurl=http://ketiedarlett.blog.cz/1110/rybi-copanek&amp;docid=XgZ1FLVJjMETmM&amp;imgurl=http://3.bp.blogspot.com/-x2F1fTHMQ4M/TkQ24arigaI/AAAAAAAAAsE/yrEBjYIt6kg/s640/tumblr_los9sc0bjP1r0pw69o1_500_large.jpg&amp;w=500&amp;h=441&amp;ei=vc0zT731A4iWOsynrYwC&amp;zoom=1&amp;iact=hc&amp;vpx=443&amp;vpy=22&amp;dur=5226&amp;hovh=211&amp;hovw=239&amp;tx=133&amp;ty=93&amp;sig=108654200230013472504&amp;page=5&amp;tbnh=127&amp;tbnw=125&amp;start=133&amp;ndsp=35&amp;ved=1t:429,r:28,s:133</a:t>
            </a:r>
            <a:endParaRPr lang="cs-CZ" sz="1100" dirty="0" smtClean="0"/>
          </a:p>
          <a:p>
            <a:pPr algn="dist"/>
            <a:endParaRPr lang="cs-CZ" sz="1100" dirty="0"/>
          </a:p>
          <a:p>
            <a:pPr algn="dist"/>
            <a:r>
              <a:rPr lang="cs-CZ" sz="1100" dirty="0" smtClean="0">
                <a:hlinkClick r:id="rId3"/>
              </a:rPr>
              <a:t>2)http://www.google.cz/imgres?q=citron&amp;hl=cs&amp;gbv=2&amp;biw=1366&amp;bih=587&amp;tbm=isch&amp;tbnid=54rGsELj0zyx5M:&amp;imgrefurl=http://www.bedynkydomu.cz/bedynkydomu-cz/eshop/8-1-Dalsi-nabidka-ovoce-a-zeleniny/0/5/32-Citron&amp;docid=ZeDRgRhHTufjwM&amp;imgurl=http://www.bedynkydomu.cz/fotky10694/fotos/_vyr_32Citron.jpg&amp;w=621&amp;h=600&amp;ei=oc8zT-T6HoGXOrvVpf0B&amp;zoom=1&amp;iact=hc&amp;vpx=271&amp;vpy=155&amp;dur=187&amp;hovh=221&amp;hovw=228&amp;tx=138&amp;ty=117&amp;sig=108654200230013472504&amp;page=1&amp;tbnh=105&amp;tbnw=108&amp;start=0&amp;ndsp=24&amp;ved=1t:429,r:1,s:0</a:t>
            </a:r>
            <a:endParaRPr lang="cs-CZ" sz="1100" dirty="0" smtClean="0"/>
          </a:p>
          <a:p>
            <a:pPr algn="dist"/>
            <a:endParaRPr lang="cs-CZ" sz="1100" dirty="0"/>
          </a:p>
          <a:p>
            <a:pPr algn="dist"/>
            <a:r>
              <a:rPr lang="cs-CZ" sz="1100" dirty="0" smtClean="0">
                <a:hlinkClick r:id="rId4"/>
              </a:rPr>
              <a:t>3)http://www.google.cz/imgres?q=celer&amp;hl=cs&amp;gbv=2&amp;biw=1366&amp;bih=587&amp;tbm=isch&amp;tbnid=wWaFrMPZ--p9-M:&amp;imgrefurl=http://www.femina.cz/magazin/wellness/celer-multivitamin.html&amp;docid=dWAuTbKm4UwJxM&amp;imgurl=http://www.femina.cz/uploads/482x301/files/jidlo2/celer.jpg&amp;w=482&amp;h=301&amp;ei=N9AzT6HxG8WeOsGO9foB&amp;zoom=1&amp;iact=hc&amp;vpx=160&amp;vpy=292&amp;dur=3385&amp;hovh=177&amp;hovw=284&amp;tx=191&amp;ty=116&amp;sig=108654200230013472504&amp;page=1&amp;tbnh=122&amp;tbnw=167&amp;start=0&amp;ndsp=22&amp;ved=1t:429,r:15,s:0</a:t>
            </a:r>
            <a:endParaRPr lang="cs-CZ" sz="1100" dirty="0" smtClean="0"/>
          </a:p>
          <a:p>
            <a:pPr algn="dist"/>
            <a:endParaRPr lang="cs-CZ" sz="1100" dirty="0" smtClean="0"/>
          </a:p>
          <a:p>
            <a:pPr algn="dist"/>
            <a:r>
              <a:rPr lang="cs-CZ" sz="1100" dirty="0" smtClean="0">
                <a:hlinkClick r:id="rId5"/>
              </a:rPr>
              <a:t>4)http://www.google.cz/imgres?q=cibule&amp;hl=cs&amp;gbv=2&amp;biw=1366&amp;bih=587&amp;tbm=isch&amp;tbnid=5xnccKZRm3cHTM:&amp;imgrefurl=http://www.symbinatur.com/O-cibuli-clanek-116.html&amp;docid=ofEKvDHOdjHtsM&amp;imgurl=http://www.symbinatur.com/obrazky/texty/116/cibule.jpg&amp;w=291&amp;h=292&amp;ei=v9AzT7yyKoOSOsDm3e0B&amp;zoom=1&amp;iact=hc&amp;vpx=1095&amp;vpy=243&amp;dur=1201&amp;hovh=225&amp;hovw=224&amp;tx=186&amp;ty=137&amp;sig=108654200230013472504&amp;page=1&amp;tbnh=114&amp;tbnw=112&amp;start=0&amp;ndsp=26&amp;ved=1t:429,r:16,s:0</a:t>
            </a:r>
            <a:endParaRPr lang="cs-CZ" sz="1100" dirty="0" smtClean="0"/>
          </a:p>
          <a:p>
            <a:pPr algn="dist"/>
            <a:endParaRPr lang="cs-CZ" sz="1100" dirty="0" smtClean="0"/>
          </a:p>
          <a:p>
            <a:pPr algn="dist"/>
            <a:r>
              <a:rPr lang="cs-CZ" sz="1100" dirty="0" smtClean="0">
                <a:hlinkClick r:id="rId6"/>
              </a:rPr>
              <a:t>5)http://www.google.cz/imgres?q=cihla&amp;hl=cs&amp;gbv=2&amp;biw=1366&amp;bih=587&amp;tbm=isch&amp;tbnid=sHPnY8dYl6MG6M:&amp;imgrefurl=http://www.piskoveobklady.cz/piskoveobklady/eshop/0/0/5/1-obklad-Stara-cihla-11&amp;docid=SWCpv0c2VCfyzM&amp;imgurl=http://www.piskoveobklady.cz/fotky9334/fotos/_vyr_1Stara-cihla-11.jpg&amp;w=637&amp;h=473&amp;ei=JNEzT7bZF47tObDF2e0B&amp;zoom=1</a:t>
            </a:r>
            <a:endParaRPr lang="cs-CZ" sz="1100" dirty="0" smtClean="0"/>
          </a:p>
          <a:p>
            <a:pPr algn="dist"/>
            <a:endParaRPr lang="cs-CZ" sz="1100" dirty="0"/>
          </a:p>
          <a:p>
            <a:pPr algn="dist"/>
            <a:r>
              <a:rPr lang="cs-CZ" sz="1100" dirty="0" smtClean="0">
                <a:hlinkClick r:id="rId7"/>
              </a:rPr>
              <a:t>6)http://www.google.cz/imgres?q=cukr&amp;hl=cs&amp;gbv=2&amp;biw=1366&amp;bih=587&amp;tbm=isch&amp;tbnid=nKAhdvDhI9Nv5M:&amp;imgrefurl=http://lmaty.blog.cz/1011/cukr&amp;docid=G-hkiuvtrps7FM&amp;imgurl=http://nd05.jxs.cz/349/062/f84f8f848c_80598524_o2.jpg&amp;w=400&amp;h=300&amp;ei=vtEzT7qIAY2eOtCi2fsB&amp;zoom=1&amp;iact=hc&amp;vpx=660&amp;vpy=291&amp;dur=1466&amp;hovh=194&amp;hovw=259&amp;tx=167&amp;ty=118&amp;sig=108654200230013472504&amp;page=1&amp;tbnh=107&amp;tbnw=153&amp;start=0&amp;ndsp=22&amp;ved=1t:429,r:11,s:0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7264575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8488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cs-CZ" sz="1100" dirty="0" smtClean="0">
                <a:hlinkClick r:id="rId2"/>
              </a:rPr>
              <a:t>7)http://www.google.cz/imgres?q=cesta&amp;hl=cs&amp;gbv=2&amp;biw=1366&amp;bih=587&amp;tbm=isch&amp;tbnid=6TXcMMVx-94KqM:&amp;imgrefurl=http://hvezdnysnilek2.blog.cz/1104/cesta&amp;docid=iNOTchGcpEivdM&amp;imgurl=http://nd04.jxs.cz/982/002/c3f0eea3b9_75622272_o2.jpg&amp;w=512&amp;h=384&amp;ei=T9IzT7ffEs3qOcTB9YcC&amp;zoom=1&amp;iact=hc&amp;vpx=483&amp;vpy=171&amp;dur=640&amp;hovh=194&amp;hovw=259&amp;tx=152&amp;ty=99&amp;sig=108654200230013472504&amp;page=1&amp;tbnh=110&amp;tbnw=148&amp;start=0&amp;ndsp=24&amp;ved=1t:429,r:2,s:0</a:t>
            </a:r>
            <a:endParaRPr lang="cs-CZ" sz="1100" dirty="0" smtClean="0"/>
          </a:p>
          <a:p>
            <a:pPr algn="dist"/>
            <a:endParaRPr lang="cs-CZ" sz="1100" dirty="0"/>
          </a:p>
          <a:p>
            <a:pPr algn="dist"/>
            <a:r>
              <a:rPr lang="cs-CZ" sz="1100" dirty="0" smtClean="0">
                <a:hlinkClick r:id="rId3"/>
              </a:rPr>
              <a:t>8)http://www.google.cz/imgres?q=Cip%C3%ADsek&amp;hl=cs&amp;gbv=2&amp;biw=1366&amp;bih=587&amp;tbm=isch&amp;tbnid=Bn1zCXBeQaVFjM:&amp;imgrefurl=http://cs.detske-hry.com/image-1687.htm&amp;docid=c6cKd0zYDIE4iM&amp;imgurl=http://images.detske-hry.com/tn/data/0/0/2010/02/16/11457//11457.20-80-200x200.jpg&amp;w=200&amp;h=200&amp;ei=E9MzT6WcG9GWOsvs4PoB&amp;zoom=1</a:t>
            </a:r>
            <a:endParaRPr lang="cs-CZ" sz="1100" dirty="0" smtClean="0"/>
          </a:p>
          <a:p>
            <a:pPr algn="dist"/>
            <a:endParaRPr lang="cs-CZ" sz="1100" dirty="0"/>
          </a:p>
          <a:p>
            <a:pPr algn="dist"/>
            <a:r>
              <a:rPr lang="cs-CZ" sz="1100" dirty="0" smtClean="0">
                <a:hlinkClick r:id="rId4"/>
              </a:rPr>
              <a:t>9)http://www.google.cz/imgres?q=cyklista&amp;hl=cs&amp;gbv=2&amp;biw=1366&amp;bih=587&amp;tbm=isch&amp;tbnid=-XPdjjnBmKGEnM:&amp;imgrefurl=http://www.mkl.cz/akce/vylet-s-knihovnou-na-kole&amp;docid=hAFrnsk7jLOrFM&amp;imgurl=http://www.mkl.cz/data/galerie/cyklista.jpg&amp;w=323&amp;h=271&amp;ei=g9MzT4PUCsWAOsfciIsC&amp;zoom=1&amp;iact=hc&amp;vpx=1074&amp;vpy=262&amp;dur=187&amp;hovh=206&amp;hovw=245&amp;tx=169&amp;ty=134&amp;sig=108654200230013472504&amp;page=1&amp;tbnh=112&amp;tbnw=132&amp;start=0&amp;ndsp=23&amp;ved=1t:429,r:15,s:0</a:t>
            </a:r>
            <a:endParaRPr lang="cs-CZ" sz="1100" dirty="0" smtClean="0"/>
          </a:p>
          <a:p>
            <a:pPr algn="dist"/>
            <a:endParaRPr lang="cs-CZ" sz="1100" dirty="0"/>
          </a:p>
          <a:p>
            <a:pPr algn="dist"/>
            <a:r>
              <a:rPr lang="cs-CZ" sz="1100" dirty="0" smtClean="0">
                <a:hlinkClick r:id="rId5"/>
              </a:rPr>
              <a:t>10)http://www.google.cz/imgres?q=cuketa&amp;hl=cs&amp;gbv=2&amp;biw=1366&amp;bih=587&amp;tbm=isch&amp;tbnid=nYP3Wu8Nbgrq3M:&amp;imgrefurl=http://www.spektrumzdravi.cz/clanky/jidlo-a-recepty/recepty-z-cukety/&amp;docid=SHEB1MgIV_7XUM&amp;imgurl=http://www.spektrumzdravi.cz/wp-content/uploads/2010/08/cuketa-2.jpg&amp;w=489&amp;h=322&amp;ei=F9QzT9LLE46hOtGKkfsB&amp;zoom=1&amp;iact=hc&amp;vpx=939&amp;vpy=145&amp;dur=2979&amp;hovh=182&amp;hovw=277&amp;tx=154&amp;ty=118&amp;sig=108654200230013472504&amp;page=1&amp;tbnh=103&amp;tbnw=156&amp;start=0&amp;ndsp=21&amp;ved=1t:429,r:5,s:0</a:t>
            </a:r>
            <a:endParaRPr lang="cs-CZ" sz="1100" dirty="0" smtClean="0"/>
          </a:p>
          <a:p>
            <a:pPr algn="dist"/>
            <a:endParaRPr lang="cs-CZ" sz="1100" dirty="0"/>
          </a:p>
          <a:p>
            <a:pPr algn="dist"/>
            <a:r>
              <a:rPr lang="cs-CZ" sz="1100" dirty="0" smtClean="0">
                <a:hlinkClick r:id="rId6"/>
              </a:rPr>
              <a:t>11)http://www.google.cz/imgres?q=ko%C4%8Dka+kreslen%C3%A1&amp;hl=cs&amp;biw=1366&amp;bih=587&amp;gbv=2&amp;tbm=isch&amp;tbnid=qnzuvwa2Kz5oSM:&amp;imgrefurl=http://mnauuu.blog.cz/0706/kreslene-kocky&amp;docid=h7R_LeasKM03-M&amp;imgurl=http://www.ecards.cz/isrc/d/6/d6ff76aa947123974f8a9fdfc71c7b96_892.gif&amp;w=253&amp;h=190&amp;ei=kzU1T5DcLIyB4AT1l83sAQ&amp;zoom=1&amp;iact=hc&amp;vpx=277&amp;vpy=316&amp;dur=281&amp;hovh=152&amp;hovw=202&amp;tx=99&amp;ty=183&amp;sig=108654200230013472504&amp;page=1&amp;tbnh=109&amp;tbnw=146&amp;start=0&amp;ndsp=28&amp;ved=1t:429,r:20,s:0</a:t>
            </a:r>
            <a:endParaRPr lang="cs-CZ" sz="1100" dirty="0" smtClean="0"/>
          </a:p>
          <a:p>
            <a:pPr algn="dist"/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28739488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289</Words>
  <Application>Microsoft Office PowerPoint</Application>
  <PresentationFormat>Předvádění na obrazovce (4:3)</PresentationFormat>
  <Paragraphs>72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systému Office</vt:lpstr>
      <vt:lpstr>Motiv sady Office</vt:lpstr>
      <vt:lpstr>Název školy: ZŠ Klášterec nad Ohří, Krátká 676 Autor: Mgr. Zuzana Rulcová Název materiálu: VY_32_INOVACE_12_ 32 _ Český jazyk _ vyvození hlásky C  Číslo projektu: CZ.1.07/1.4.00/21.1115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20</cp:revision>
  <dcterms:created xsi:type="dcterms:W3CDTF">2012-02-09T13:47:31Z</dcterms:created>
  <dcterms:modified xsi:type="dcterms:W3CDTF">2012-06-02T08:38:40Z</dcterms:modified>
</cp:coreProperties>
</file>