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84" r:id="rId3"/>
    <p:sldId id="283" r:id="rId4"/>
    <p:sldId id="272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82" r:id="rId20"/>
    <p:sldId id="273" r:id="rId21"/>
    <p:sldId id="274" r:id="rId22"/>
    <p:sldId id="279" r:id="rId23"/>
    <p:sldId id="275" r:id="rId24"/>
    <p:sldId id="276" r:id="rId25"/>
    <p:sldId id="277" r:id="rId26"/>
    <p:sldId id="281" r:id="rId27"/>
    <p:sldId id="280" r:id="rId28"/>
    <p:sldId id="256" r:id="rId29"/>
    <p:sldId id="257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2" autoAdjust="0"/>
    <p:restoredTop sz="94660"/>
  </p:normalViewPr>
  <p:slideViewPr>
    <p:cSldViewPr>
      <p:cViewPr varScale="1">
        <p:scale>
          <a:sx n="69" d="100"/>
          <a:sy n="69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6CE3DA-6AFF-42B5-8B52-B49358AB7249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9C684-E910-49EF-B3F5-5F2093DA0AD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083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02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01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8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15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99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36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68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77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73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0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9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86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6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40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031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0472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3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6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47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3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3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6191D-684E-4755-B839-F8DC73A1C38F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2CA90-5B74-4793-808A-A4C0B5152C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913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6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bukvice&amp;um=1&amp;hl=cs&amp;biw=1366&amp;bih=587&amp;tbm=isch&amp;tbnid=dm8xlpnKfXiiSM:&amp;imgrefurl=http://bukvice.wz.cz/nabidka.php&amp;docid=PzOzajwiZ8zWtM&amp;imgurl=http://bukvice.wz.cz/buk.jpg&amp;w=160&amp;h=120&amp;ei=AFpGT8-4B8uIhQf2--WLDg&amp;zoom=1" TargetMode="External"/><Relationship Id="rId3" Type="http://schemas.openxmlformats.org/officeDocument/2006/relationships/hyperlink" Target="http://cumilka-cumilka.blog.cz/galerie/zvirata/savci/hlodavci/veverkovci/obrazek/57557636" TargetMode="External"/><Relationship Id="rId7" Type="http://schemas.openxmlformats.org/officeDocument/2006/relationships/hyperlink" Target="http://www.google.cz/imgres?q=basa&amp;um=1&amp;hl=cs&amp;biw=1366&amp;bih=587&amp;tbm=isch&amp;tbnid=vvOvC1GghOnFsM:&amp;imgrefurl=http://pratelefolkloru.blog.cz/&amp;docid=HMpklLUwJ27rAM&amp;imgurl=http://nd03.jxs.cz/990/741/c2fc9ae6b3_55649430_o2.jpg&amp;w=700&amp;h=900&amp;ei=illGT-TqEJK0hAee2YCXDg&amp;zoom=1&amp;iact=hc&amp;vpx=356&amp;vpy=213&amp;dur=1701&amp;hovh=255&amp;hovw=198&amp;tx=96&amp;ty=206&amp;sig=108654200230013472504&amp;page=1&amp;tbnh=118&amp;tbnw=92&amp;start=0&amp;ndsp=31&amp;ved=1t:429,r:12,s:0" TargetMode="External"/><Relationship Id="rId2" Type="http://schemas.openxmlformats.org/officeDocument/2006/relationships/hyperlink" Target="http://www.google.cz/imgres?q=ban%C3%A1n&amp;hl=cs&amp;biw=1366&amp;bih=587&amp;gbv=2&amp;tbm=isch&amp;tbnid=RN5eLIHUxrdckM:&amp;imgrefurl=http://recepty.centrum.cz/2011/3/25/clanky/syrovy-banan-usmazte-jej/&amp;docid=IX2GipQN7Y3fdM&amp;imgurl=http://img.ella.centrum.cz/photos/2010/02/01/21-150927-trs-bananu.jpg&amp;w=330&amp;h=247&amp;ei=P1NGT8ycB8nBhAfViIS5Dg&amp;zoom=1&amp;iact=hc&amp;vpx=304&amp;vpy=168&amp;dur=296&amp;hovh=194&amp;hovw=260&amp;tx=135&amp;ty=110&amp;sig=108654200230013472504&amp;page=1&amp;tbnh=103&amp;tbnw=139&amp;start=0&amp;ndsp=25&amp;ved=1t:429,r:1,s: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ber%C3%A1nek&amp;um=1&amp;hl=cs&amp;biw=1366&amp;bih=587&amp;tbm=isch&amp;tbnid=Uq8dmXvzfCZJ4M:&amp;imgrefurl=http://www.moje-rodina.cz/1-kategorie-dospeli/beranek&amp;docid=XSNm4ybztAmoOM&amp;imgurl=http://www.moje-rodina.cz/files/images/Ver%C4%8Da-ber%C3%A1nek.preview.jpg&amp;w=550&amp;h=413&amp;ei=IFlGT8yDGIWnhAfor8iSDg&amp;zoom=1&amp;iact=hc&amp;vpx=682&amp;vpy=274&amp;dur=1466&amp;hovh=194&amp;hovw=259&amp;tx=127&amp;ty=92&amp;sig=108654200230013472504&amp;page=1&amp;tbnh=107&amp;tbnw=133&amp;start=0&amp;ndsp=24&amp;ved=1t:429,r:12,s:0" TargetMode="External"/><Relationship Id="rId5" Type="http://schemas.openxmlformats.org/officeDocument/2006/relationships/hyperlink" Target="http://www.jedovatakvetina.estranky.cz/fotoalbum/bledule-letni/bledule-letni5.jpg.html" TargetMode="External"/><Relationship Id="rId4" Type="http://schemas.openxmlformats.org/officeDocument/2006/relationships/hyperlink" Target="http://www.bedynkydomu.cz/bedynkydomu-cz/eshop/8-1-Dalsi-nabidka-ovoce-a-zeleniny/0/5/65-Brokolice-500-g" TargetMode="External"/><Relationship Id="rId9" Type="http://schemas.openxmlformats.org/officeDocument/2006/relationships/hyperlink" Target="http://www.google.cz/imgres?q=bambule+na+%C4%8Depici&amp;um=1&amp;hl=cs&amp;biw=1366&amp;bih=587&amp;tbm=isch&amp;tbnid=NGSGe6TLdOJjNM:&amp;imgrefurl=http://www.mijashop.cz/cepice-saly-rukavice/detska-cepice-s-bambuli-3125&amp;docid=-o2Dz546GJX-7M&amp;imgurl=http://www.mijashop.cz/zbozi/3125-5097.jpg&amp;w=800&amp;h=600&amp;ei=P1pGT9CcB4SChQfops2iDg&amp;zoom=1&amp;iact=hc&amp;vpx=643&amp;vpy=291&amp;dur=1638&amp;hovh=194&amp;hovw=259&amp;tx=164&amp;ty=146&amp;sig=108654200230013472504&amp;page=1&amp;tbnh=123&amp;tbnw=164&amp;start=0&amp;ndsp=24&amp;ved=1t:429,r:19,s:0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creative.cz/2008/11/13/karnevalove-masky-sablony-k-vytisknuti/" TargetMode="External"/><Relationship Id="rId7" Type="http://schemas.openxmlformats.org/officeDocument/2006/relationships/hyperlink" Target="http://www.google.cz/imgres?q=b%C4%9Bl%C3%A1sek&amp;um=1&amp;hl=cs&amp;biw=1366&amp;bih=587&amp;tbm=isch&amp;tbnid=a3qoInRdbzrZPM:&amp;imgrefurl=http://motyli.net/pieridae.php?lepidoptera=pieris_brassicae&amp;docid=-FDv0Pob2nQ27M&amp;imgurl=http://motyli.net/pieridae/pieris-brassicae-sc.jpg&amp;w=250&amp;h=168&amp;ei=bV9GT7PKH9KYhQfqksyiDg&amp;zoom=1&amp;iact=hc&amp;vpx=721&amp;vpy=201&amp;dur=2465&amp;hovh=134&amp;hovw=200&amp;tx=129&amp;ty=49&amp;sig=108654200230013472504&amp;page=1&amp;tbnh=97&amp;tbnw=145&amp;start=0&amp;ndsp=24&amp;ved=1t:429,r:4,s:0" TargetMode="External"/><Relationship Id="rId2" Type="http://schemas.openxmlformats.org/officeDocument/2006/relationships/hyperlink" Target="http://www.google.cz/imgres?q=bob+a+bobek&amp;um=1&amp;hl=cs&amp;biw=1366&amp;bih=587&amp;tbm=isch&amp;tbnid=xQgNtvFHPdMFKM:&amp;imgrefurl=http://www.neaktuality.cz/kultura/ode-dneska-bude-deti-bavit-bob-a-bobek/&amp;docid=vtb5MKR52JM6DM&amp;imgurl=http://www.neaktuality.cz/wp-content/uploads/bob-a-bobek1.jpg&amp;w=300&amp;h=300&amp;ei=3lpGT8v9PIa0hAeJopWlDg&amp;zoom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balonek&amp;um=1&amp;hl=cs&amp;biw=1366&amp;bih=587&amp;tbm=isch&amp;tbnid=-W4AOnqi31xdqM:&amp;imgrefurl=http://www.skakacihradyvysocina.cz/balonky.html&amp;docid=18fLRaHbo3wfJM&amp;imgurl=http://www.skakacihradyvysocina.cz/galerie/balonky/bal6.jpg&amp;w=600&amp;h=521&amp;ei=7V1GT8z4B8WBhQfn89C5Dg&amp;zoom=1&amp;iact=hc&amp;vpx=292&amp;vpy=130&amp;dur=5335&amp;hovh=209&amp;hovw=241&amp;tx=129&amp;ty=103&amp;sig=108654200230013472504&amp;page=2&amp;tbnh=126&amp;tbnw=145&amp;start=30&amp;ndsp=32&amp;ved=1t:429,r:9,s:30" TargetMode="External"/><Relationship Id="rId5" Type="http://schemas.openxmlformats.org/officeDocument/2006/relationships/hyperlink" Target="http://www.google.cz/imgres?q=Budul%C3%ADnek&amp;um=1&amp;hl=cs&amp;biw=1366&amp;bih=587&amp;tbm=isch&amp;tbnid=rmjaKPlVVk_aWM:&amp;imgrefurl=http://www.ceske-pohadky.cz/o-budulinkovi&amp;docid=P-vnWqecD_Bx3M&amp;imgurl=http://www.ceske-pohadky.cz/foto/budulinek-01.jpg&amp;w=267&amp;h=165&amp;ei=S11GT5CmFZSDhQeOx8SJDg&amp;zoom=1&amp;iact=hc&amp;vpx=571&amp;vpy=161&amp;dur=187&amp;hovh=132&amp;hovw=213&amp;tx=144&amp;ty=64&amp;sig=108654200230013472504&amp;page=3&amp;tbnh=124&amp;tbnw=174&amp;start=52&amp;ndsp=27&amp;ved=1t:429,r:2,s:52" TargetMode="External"/><Relationship Id="rId4" Type="http://schemas.openxmlformats.org/officeDocument/2006/relationships/hyperlink" Target="http://www.google.cz/imgres?q=Bolek+a+Lolek&amp;um=1&amp;hl=cs&amp;biw=1366&amp;bih=587&amp;tbm=isch&amp;tbnid=Yc6nY2-SQKfomM:&amp;imgrefurl=http://www.detsky-web.cz/online-pohadky/&amp;docid=VgR1DT2v9urpTM&amp;imgurl=http://www.detsky-web.cz/images/filmy/kategorie/bolek.jpg&amp;w=400&amp;h=300&amp;ei=iVxGT6_ZL8K1hAfllsGXDg&amp;zoom=1&amp;iact=hc&amp;vpx=329&amp;vpy=110&amp;dur=2403&amp;hovh=194&amp;hovw=259&amp;tx=126&amp;ty=110&amp;sig=108654200230013472504&amp;page=1&amp;tbnh=114&amp;tbnw=152&amp;start=0&amp;ndsp=22&amp;ved=1t:429,r:1,s: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VY_32_INOVACE_14_ 32 _ Český jazyk _ vyvození hlásky B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Prezentace je určena pro 1. ročník k vyvození hlásky B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  <a:p>
            <a:pPr algn="l"/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05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15934" y="3075057"/>
            <a:ext cx="45121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VYVOZENÍ HLÁSKY B</a:t>
            </a:r>
            <a:endParaRPr lang="cs-CZ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9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1556792"/>
            <a:ext cx="5275803" cy="47089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30000" b="1" dirty="0" smtClean="0">
                <a:solidFill>
                  <a:schemeClr val="bg1"/>
                </a:solidFill>
              </a:rPr>
              <a:t>B </a:t>
            </a:r>
            <a:r>
              <a:rPr lang="cs-CZ" sz="30000" b="1" dirty="0" err="1" smtClean="0">
                <a:solidFill>
                  <a:schemeClr val="bg1"/>
                </a:solidFill>
              </a:rPr>
              <a:t>b</a:t>
            </a:r>
            <a:endParaRPr lang="cs-CZ" sz="30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36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170" y="1269000"/>
            <a:ext cx="577166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740352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01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150" y="1269000"/>
            <a:ext cx="50377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308304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36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0" y="1269000"/>
            <a:ext cx="5184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524328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482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628" y="1269000"/>
            <a:ext cx="5776744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740352" y="537321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26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89" y="1269000"/>
            <a:ext cx="5767423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812360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47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000" y="1269000"/>
            <a:ext cx="336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012160" y="486916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36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00" y="1269000"/>
            <a:ext cx="576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668344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02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00" y="1269000"/>
            <a:ext cx="576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380312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474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00" y="1269000"/>
            <a:ext cx="432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948264" y="537321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389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00" y="1269000"/>
            <a:ext cx="576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948264" y="436510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12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00" y="1269000"/>
            <a:ext cx="5760000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596336" y="530120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34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28" y="1269000"/>
            <a:ext cx="6990545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8172400" y="551723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03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76" y="1269000"/>
            <a:ext cx="4975048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308304" y="544522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3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715" y="1269000"/>
            <a:ext cx="6428571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7596336" y="508518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8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55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0036" y="3075057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PIŠ ZAČÁTEČNÍ SLABIKY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6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916832"/>
            <a:ext cx="2592000" cy="21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2885830" cy="21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32656"/>
            <a:ext cx="2888372" cy="21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983" y="3356992"/>
            <a:ext cx="2883711" cy="21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429000"/>
            <a:ext cx="2880000" cy="21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1403648" y="2564904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9952" y="4149080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4288" y="2636912"/>
            <a:ext cx="1208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75656" y="5733256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661248"/>
            <a:ext cx="867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59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348880"/>
            <a:ext cx="739337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ZAPIŠ ČÍSLO U SPRÁVNÉHO </a:t>
            </a:r>
          </a:p>
          <a:p>
            <a:r>
              <a:rPr lang="cs-C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SLOVA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34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692696"/>
            <a:ext cx="3840000" cy="288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971600" y="3861048"/>
            <a:ext cx="2231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1. BRÁNA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4653136"/>
            <a:ext cx="1994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2. BRÝLE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3789040"/>
            <a:ext cx="25202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BRADA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79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620688"/>
            <a:ext cx="3851162" cy="288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611560" y="3645024"/>
            <a:ext cx="32880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BAMBULE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31840" y="4437112"/>
            <a:ext cx="28328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BOBULE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92080" y="5373216"/>
            <a:ext cx="31454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BLEDULE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17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2656"/>
            <a:ext cx="3844948" cy="288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539552" y="3501008"/>
            <a:ext cx="3231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BERÁNEK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60032" y="3501008"/>
            <a:ext cx="32608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BANÁNEK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4725144"/>
            <a:ext cx="32608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BALÓNEK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0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780928"/>
            <a:ext cx="5798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NAJDI , CO NENÍ BÍLÉ 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81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764704"/>
            <a:ext cx="29857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 TO BÍLÉ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2420888"/>
            <a:ext cx="2632452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BLEDULE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3717032"/>
            <a:ext cx="2637260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KOMINÍK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2420888"/>
            <a:ext cx="1609736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HUSA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2348880"/>
            <a:ext cx="2207656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MOUKA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5013176"/>
            <a:ext cx="1237839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ZUB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92080" y="3645024"/>
            <a:ext cx="2007281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BANÁN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5013176"/>
            <a:ext cx="2805576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KANÁREK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5013176"/>
            <a:ext cx="1704184" cy="707886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MLÉKO</a:t>
            </a:r>
            <a:endParaRPr lang="cs-CZ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2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620688"/>
            <a:ext cx="820891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Odkazy k obrázkům / 23. 2. </a:t>
            </a:r>
            <a:r>
              <a:rPr lang="cs-CZ" sz="1100" smtClean="0">
                <a:hlinkClick r:id="rId2"/>
              </a:rPr>
              <a:t>2012</a:t>
            </a:r>
            <a:endParaRPr lang="cs-CZ" sz="1100" dirty="0" smtClean="0">
              <a:hlinkClick r:id="rId2"/>
            </a:endParaRPr>
          </a:p>
          <a:p>
            <a:endParaRPr lang="cs-CZ" sz="1100" dirty="0">
              <a:hlinkClick r:id="rId2"/>
            </a:endParaRPr>
          </a:p>
          <a:p>
            <a:r>
              <a:rPr lang="cs-CZ" sz="1100" dirty="0" smtClean="0">
                <a:hlinkClick r:id="rId2"/>
              </a:rPr>
              <a:t>1http://www.google.cz/imgres?q=ban%C3%A1n&amp;hl=cs&amp;biw=1366&amp;bih=587&amp;gbv=2&amp;tbm=isch&amp;tbnid=RN5eLIHUxrdckM:&amp;imgrefurl=http://recepty.centrum.cz/2011/3/25/clanky/syrovy-banan-usmazte-jej/&amp;docid=IX2GipQN7Y3fdM&amp;imgurl=http://img.ella.centrum.cz/photos/2010/02/01/21-150927-trs-bananu.jpg&amp;w=330&amp;h=247&amp;ei=P1NGT8ycB8nBhAfViIS5Dg&amp;zoom=1&amp;iact=hc&amp;vpx=304&amp;vpy=168&amp;dur=296&amp;hovh=194&amp;hovw=260&amp;tx=135&amp;ty=110&amp;sig=108654200230013472504&amp;page=1&amp;tbnh=103&amp;tbnw=139&amp;start=0&amp;ndsp=25&amp;ved=1t:429,r:1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2)http://cumilka-cumilka.blog.cz/galerie/zvirata/savci/hlodavci/veverkovci/obrazek/57557636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3)http://www.bedynkydomu.cz/bedynkydomu-cz/eshop/8-1-Dalsi-nabidka-ovoce-a-zeleniny/0/5/65-Brokolice-500-g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4)http://www.jedovatakvetina.estranky.cz/fotoalbum/bledule-letni/bledule-letni5.jpg.html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5)http://www.google.cz/imgres?q=ber%C3%A1nek&amp;um=1&amp;hl=cs&amp;biw=1366&amp;bih=587&amp;tbm=isch&amp;tbnid=Uq8dmXvzfCZJ4M:&amp;imgrefurl=http://www.moje-rodina.cz/1-kategorie-dospeli/beranek&amp;docid=XSNm4ybztAmoOM&amp;imgurl=http://www.moje-rodina.cz/files/images/Ver%2525C4%25258Da-ber%2525C3%2525A1nek.preview.jpg&amp;w=550&amp;h=413&amp;ei=IFlGT8yDGIWnhAfor8iSDg&amp;zoom=1&amp;iact=hc&amp;vpx=682&amp;vpy=274&amp;dur=1466&amp;hovh=194&amp;hovw=259&amp;tx=127&amp;ty=92&amp;sig=108654200230013472504&amp;page=1&amp;tbnh=107&amp;tbnw=133&amp;start=0&amp;ndsp=24&amp;ved=1t:429,r:12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7"/>
              </a:rPr>
              <a:t>6)http://www.google.cz/imgres?q=basa&amp;um=1&amp;hl=cs&amp;biw=1366&amp;bih=587&amp;tbm=isch&amp;tbnid=vvOvC1GghOnFsM:&amp;imgrefurl=http://pratelefolkloru.blog.cz/&amp;docid=HMpklLUwJ27rAM&amp;imgurl=http://nd03.jxs.cz/990/741/c2fc9ae6b3_55649430_o2.jpg&amp;w=700&amp;h=900&amp;ei=illGT-TqEJK0hAee2YCXDg&amp;zoom=1&amp;iact=hc&amp;vpx=356&amp;vpy=213&amp;dur=1701&amp;hovh=255&amp;hovw=198&amp;tx=96&amp;ty=206&amp;sig=108654200230013472504&amp;page=1&amp;tbnh=118&amp;tbnw=92&amp;start=0&amp;ndsp=31&amp;ved=1t:429,r:12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8"/>
              </a:rPr>
              <a:t>7)http://www.google.cz/imgres?q=bukvice&amp;um=1&amp;hl=cs&amp;biw=1366&amp;bih=587&amp;tbm=isch&amp;tbnid=dm8xlpnKfXiiSM:&amp;imgrefurl=http://bukvice.wz.cz/nabidka.php&amp;docid=PzOzajwiZ8zWtM&amp;imgurl=http://bukvice.wz.cz/buk.jpg&amp;w=160&amp;h=120&amp;ei=AFpGT8-4B8uIhQf2--WLDg&amp;zoom=1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9"/>
              </a:rPr>
              <a:t>8)http://www.google.cz/imgres?q=bambule+na+%C4%8Depici&amp;um=1&amp;hl=cs&amp;biw=1366&amp;bih=587&amp;tbm=isch&amp;tbnid=NGSGe6TLdOJjNM:&amp;imgrefurl=http://www.mijashop.cz/cepice-saly-rukavice/detska-cepice-s-bambuli-3125&amp;docid=-o2Dz546GJX-7M&amp;imgurl=http://www.mijashop.cz/zbozi/3125-5097.jpg&amp;w=800&amp;h=600&amp;ei=P1pGT9CcB4SChQfops2iDg&amp;zoom=1&amp;iact=hc&amp;vpx=643&amp;vpy=291&amp;dur=1638&amp;hovh=194&amp;hovw=259&amp;tx=164&amp;ty=146&amp;sig=108654200230013472504&amp;page=1&amp;tbnh=123&amp;tbnw=164&amp;start=0&amp;ndsp=24&amp;ved=1t:429,r:19,s:0</a:t>
            </a:r>
            <a:endParaRPr lang="cs-CZ" sz="1100" dirty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41393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8208912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9)http://www.google.cz/imgres?q=bob+a+bobek&amp;um=1&amp;hl=cs&amp;biw=1366&amp;bih=587&amp;tbm=isch&amp;tbnid=xQgNtvFHPdMFKM:&amp;imgrefurl=http://www.neaktuality.cz/kultura/ode-dneska-bude-deti-bavit-bob-a-bobek/&amp;docid=vtb5MKR52JM6DM&amp;imgurl=http://www.neaktuality.cz/wp-content/uploads/bob-a-bobek1.jpg&amp;w=300&amp;h=300&amp;ei=3lpGT8v9PIa0hAeJopWlDg&amp;zoom=1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3"/>
              </a:rPr>
              <a:t>10)http://www.i-creative.cz/2008/11/13/karnevalove-masky-sablony-k-vytisknuti/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11)http://www.google.cz/imgres?q=Bolek+a+Lolek&amp;um=1&amp;hl=cs&amp;biw=1366&amp;bih=587&amp;tbm=isch&amp;tbnid=Yc6nY2-SQKfomM:&amp;imgrefurl=http://www.detsky-web.cz/online-pohadky/&amp;docid=VgR1DT2v9urpTM&amp;imgurl=http://www.detsky-web.cz/images/filmy/kategorie/bolek.jpg&amp;w=400&amp;h=300&amp;ei=iVxGT6_ZL8K1hAfllsGXDg&amp;zoom=1&amp;iact=hc&amp;vpx=329&amp;vpy=110&amp;dur=2403&amp;hovh=194&amp;hovw=259&amp;tx=126&amp;ty=110&amp;sig=108654200230013472504&amp;page=1&amp;tbnh=114&amp;tbnw=152&amp;start=0&amp;ndsp=22&amp;ved=1t:429,r:1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12)http://www.google.cz/imgres?q=Budul%C3%ADnek&amp;um=1&amp;hl=cs&amp;biw=1366&amp;bih=587&amp;tbm=isch&amp;tbnid=rmjaKPlVVk_aWM:&amp;imgrefurl=http://www.ceske-pohadky.cz/o-budulinkovi&amp;docid=P-vnWqecD_Bx3M&amp;imgurl=http://www.ceske-pohadky.cz/foto/budulinek-01.jpg&amp;w=267&amp;h=165&amp;ei=S11GT5CmFZSDhQeOx8SJDg&amp;zoom=1&amp;iact=hc&amp;vpx=571&amp;vpy=161&amp;dur=187&amp;hovh=132&amp;hovw=213&amp;tx=144&amp;ty=64&amp;sig=108654200230013472504&amp;page=3&amp;tbnh=124&amp;tbnw=174&amp;start=52&amp;ndsp=27&amp;ved=1t:429,r:2,s:52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13)http://www.google.cz/imgres?q=balonek&amp;um=1&amp;hl=cs&amp;biw=1366&amp;bih=587&amp;tbm=isch&amp;tbnid=-W4AOnqi31xdqM:&amp;imgrefurl=http://www.skakacihradyvysocina.cz/balonky.html&amp;docid=18fLRaHbo3wfJM&amp;imgurl=http://www.skakacihradyvysocina.cz/galerie/balonky/bal6.jpg&amp;w=600&amp;h=521&amp;ei=7V1GT8z4B8WBhQfn89C5Dg&amp;zoom=1&amp;iact=hc&amp;vpx=292&amp;vpy=130&amp;dur=5335&amp;hovh=209&amp;hovw=241&amp;tx=129&amp;ty=103&amp;sig=108654200230013472504&amp;page=2&amp;tbnh=126&amp;tbnw=145&amp;start=30&amp;ndsp=32&amp;ved=1t:429,r:9,s:30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7"/>
              </a:rPr>
              <a:t>14)http://www.google.cz/imgres?q=b%C4%9Bl%C3%A1sek&amp;um=1&amp;hl=cs&amp;biw=1366&amp;bih=587&amp;tbm=isch&amp;tbnid=a3qoInRdbzrZPM:&amp;imgrefurl=http://motyli.net/pieridae.php%3Flepidoptera%3Dpieris_brassicae&amp;docid=-FDv0Pob2nQ27M&amp;imgurl=http://motyli.net/pieridae/pieris-brassicae-sc.jpg&amp;w=250&amp;h=168&amp;ei=bV9GT7PKH9KYhQfqksyiDg&amp;zoom=1&amp;iact=hc&amp;vpx=721&amp;vpy=201&amp;dur=2465&amp;hovh=134&amp;hovw=200&amp;tx=129&amp;ty=49&amp;sig=108654200230013472504&amp;page=1&amp;tbnh=97&amp;tbnw=145&amp;start=0&amp;ndsp=24&amp;ved=1t:429,r:4,s:0</a:t>
            </a:r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28273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251</Words>
  <Application>Microsoft Office PowerPoint</Application>
  <PresentationFormat>Předvádění na obrazovce (4:3)</PresentationFormat>
  <Paragraphs>75</Paragraphs>
  <Slides>28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0" baseType="lpstr">
      <vt:lpstr>Motiv systému Office</vt:lpstr>
      <vt:lpstr>Motiv sady Office</vt:lpstr>
      <vt:lpstr>Název školy: ZŠ Klášterec nad Ohří, Krátká 676 Autor: Mgr. Zuzana Rulcová Název materiálu: VY_32_INOVACE_14_ 32 _ Český jazyk _ vyvození hlásky B  Číslo projektu: CZ.1.07/1.4.00/21.1115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20</cp:revision>
  <dcterms:created xsi:type="dcterms:W3CDTF">2012-02-23T14:53:31Z</dcterms:created>
  <dcterms:modified xsi:type="dcterms:W3CDTF">2012-06-02T08:40:40Z</dcterms:modified>
</cp:coreProperties>
</file>