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notesMasterIdLst>
    <p:notesMasterId r:id="rId26"/>
  </p:notesMasterIdLst>
  <p:sldIdLst>
    <p:sldId id="280" r:id="rId3"/>
    <p:sldId id="278" r:id="rId4"/>
    <p:sldId id="275" r:id="rId5"/>
    <p:sldId id="258" r:id="rId6"/>
    <p:sldId id="260" r:id="rId7"/>
    <p:sldId id="261" r:id="rId8"/>
    <p:sldId id="262" r:id="rId9"/>
    <p:sldId id="270" r:id="rId10"/>
    <p:sldId id="259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7" r:id="rId22"/>
    <p:sldId id="276" r:id="rId23"/>
    <p:sldId id="256" r:id="rId24"/>
    <p:sldId id="257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4D3213-EF7E-4E28-B81F-D7E46058B66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414B6-9376-43B2-B9A8-9F9C278157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16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85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91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04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90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29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5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33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29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79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37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49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2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809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8D13F69-CD1C-4CEE-8588-246701FFEE56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27902B2-6CA9-4C9D-A48F-1E540101376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6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kreslen%C3%BD+chameleon&amp;hl=cs&amp;biw=1366&amp;bih=587&amp;gbv=2&amp;tbm=isch&amp;tbnid=HXDKKNdaUo1TjM:&amp;imgrefurl=http://www.laitha.estranky.cz/clanky/kino/tangled_---na-vlasku.html&amp;docid=zy4Txb_FZKYGiM&amp;imgurl=http://www.laitha.estranky.cz/img/picture/40/Pascal_navlasku.jpg&amp;w=300&amp;h=215&amp;ei=lRBOT8PtIsiFhQeN2qgY&amp;zoom=1&amp;iact=hc&amp;vpx=239&amp;vpy=202&amp;dur=374&amp;hovh=172&amp;hovw=240&amp;tx=147&amp;ty=106&amp;sig=108654200230013472504&amp;page=1&amp;tbnh=100&amp;tbnw=139&amp;start=0&amp;ndsp=24&amp;ved=1t:429,r:1,s:0" TargetMode="External"/><Relationship Id="rId2" Type="http://schemas.openxmlformats.org/officeDocument/2006/relationships/hyperlink" Target="http://www.google.cz/imgres?q=kreslen%C3%A1+chobotnice&amp;hl=cs&amp;biw=1366&amp;bih=587&amp;gbv=2&amp;tbm=isch&amp;tbnid=iTPmTLZ_HdHF0M:&amp;imgrefurl=http://nikablog.blog.cz/0603/chobotnice-a-nejaky-ten-obrazek&amp;docid=1IUzMAQ2AXXj9M&amp;imgurl=http://nd01.jxs.cz/951/311/c56432b8d3_1151030_o2.gif&amp;w=300&amp;h=256&amp;ei=5A9OT_j-NMKmhAfE1oAV&amp;zoom=1&amp;iact=hc&amp;vpx=1046&amp;vpy=276&amp;dur=1622&amp;hovh=204&amp;hovw=240&amp;tx=107&amp;ty=96&amp;sig=108654200230013472504&amp;page=3&amp;tbnh=125&amp;tbnw=147&amp;start=52&amp;ndsp=28&amp;ved=1t:429,r:6,s:5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chleba&amp;hl=cs&amp;gbv=2&amp;biw=1366&amp;bih=587&amp;tbm=isch&amp;tbnid=KyOW2lL1JofIiM:&amp;imgrefurl=http://magazin.softimage.cz/upecte-si-domaci-celozrnny-zitny-chleb/&amp;docid=fhKYTMfyQ1pj9M&amp;imgurl=http://magazin.softimage.cz/wp-content/pictures/chleba.jpg&amp;w=640&amp;h=480&amp;ei=WBJOT_aNAsSEhQe5mvjRBQ&amp;zoom=1&amp;iact=hc&amp;vpx=560&amp;vpy=169&amp;dur=2012&amp;hovh=194&amp;hovw=259&amp;tx=141&amp;ty=114&amp;sig=108654200230013472504&amp;page=1&amp;tbnh=106&amp;tbnw=146&amp;start=0&amp;ndsp=21&amp;ved=1t:429,r:3,s:0" TargetMode="External"/><Relationship Id="rId5" Type="http://schemas.openxmlformats.org/officeDocument/2006/relationships/hyperlink" Target="http://www.google.cz/imgres?q=chrpa&amp;hl=cs&amp;gbv=2&amp;biw=1366&amp;bih=587&amp;tbm=isch&amp;tbnid=hCtL8xmRF6zA5M:&amp;imgrefurl=http://wiki.rvp.cz/Kabinet/Obrazky/0.Biologicka_klasifikace/%C5%98%C3%AD%C5%A1e:_rostliny_(Plantae)/oddeleni_krytosemenne/trida_vyssi_dvoudelozne/rad_hvezdnicotvare/celed_hvezdnicovite/Chrpa&amp;docid=5WxBo6ibmZOUxM&amp;imgurl=http://wiki.rvp.cz/@api/deki/files/11131/=chrpa06.jpg&amp;w=1169&amp;h=1200&amp;ei=vRFOT4E_x6eEB8vxwSk&amp;zoom=1&amp;iact=hc&amp;vpx=972&amp;vpy=259&amp;dur=1810&amp;hovh=227&amp;hovw=222&amp;tx=101&amp;ty=146&amp;sig=108654200230013472504&amp;page=1&amp;tbnh=116&amp;tbnw=113&amp;start=0&amp;ndsp=26&amp;ved=1t:429,r:16,s:0" TargetMode="External"/><Relationship Id="rId4" Type="http://schemas.openxmlformats.org/officeDocument/2006/relationships/hyperlink" Target="http://www.google.cz/imgres?q=ch%C5%99est%C3%BD%C5%A1&amp;hl=cs&amp;gbv=2&amp;biw=1366&amp;bih=587&amp;tbm=isch&amp;tbnid=ruxB-4GR_yWQoM:&amp;imgrefurl=http://www.prodex-import.cz/cz/dekorace-do-zahrady-zahradni-doplnky-a-keramika-sochy-a-figury-keramika-polystonove-figury-do-zahrady-zvirata-trpaslici-vodnici-chrestys-polyston&amp;docid=RCEO0JVqm3RF7M&amp;imgurl=http://www.prodex-import.cz/img/_/p.0056486/p.0056486_big.jpg&amp;w=480&amp;h=480&amp;ei=ERFOT_eTK5CWhQfj8Y29Cg&amp;zoom=1&amp;iact=hc&amp;vpx=427&amp;vpy=146&amp;dur=125&amp;hovh=225&amp;hovw=225&amp;tx=129&amp;ty=129&amp;sig=108654200230013472504&amp;page=6&amp;tbnh=112&amp;tbnw=112&amp;start=122&amp;ndsp=26&amp;ved=1t:429,r:2,s:122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chodec+na+p%C5%99echodu&amp;hl=cs&amp;biw=1366&amp;bih=587&amp;gbv=2&amp;tbm=isch&amp;tbnid=2jS9k-EyRErD3M:&amp;imgrefurl=http://www.dopravni-znaceni-bsmorava.cz/eshop/prechod-pro-chodce-cz-135.html&amp;docid=nXFI726YLCeWIM&amp;imgurl=http://www.dopravni-znaceni-bsmorava.cz/files/foto_produktu/135_155_large.jpg&amp;w=800&amp;h=800&amp;ei=HRVOT9-HLIbNhAeVsZUr&amp;zoom=1&amp;iact=hc&amp;vpx=86&amp;vpy=126&amp;dur=1482&amp;hovh=225&amp;hovw=225&amp;tx=129&amp;ty=127&amp;sig=108654200230013472504&amp;page=1&amp;tbnh=122&amp;tbnw=121&amp;start=0&amp;ndsp=21&amp;ved=1t:429,r:0,s:0" TargetMode="External"/><Relationship Id="rId7" Type="http://schemas.openxmlformats.org/officeDocument/2006/relationships/hyperlink" Target="http://www.google.cz/imgres?q=moucha&amp;um=1&amp;hl=cs&amp;sa=N&amp;biw=1366&amp;bih=673&amp;tbm=isch&amp;tbnid=S8Dlk42i1Zn3aM:&amp;imgrefurl=http://www.ezoo.cz/zvire.php?zvire_id=94&amp;docid=sWp9_IBNrtrjAM&amp;imgurl=http://www.ezoo.cz/files/zvire/94.jpg&amp;w=800&amp;h=464&amp;ei=7sBxT4rpM4v34QTH6dn_Dg&amp;zoom=1&amp;iact=hc&amp;vpx=155&amp;vpy=198&amp;dur=934&amp;hovh=171&amp;hovw=295&amp;tx=144&amp;ty=92&amp;sig=108654200230013472504&amp;page=1&amp;tbnh=140&amp;tbnw=168&amp;start=0&amp;ndsp=20&amp;ved=1t:429,r:0,s:0" TargetMode="External"/><Relationship Id="rId2" Type="http://schemas.openxmlformats.org/officeDocument/2006/relationships/hyperlink" Target="http://www.google.cz/imgres?q=slon+kreslen%C3%BD&amp;hl=cs&amp;gbv=2&amp;biw=1366&amp;bih=587&amp;tbm=isch&amp;tbnid=DOqJJZwPRSZd5M:&amp;imgrefurl=http://www.vytvarnikuvsvet.com/vytvarnikuvsvet-cz/eshop/1-1-UBROUSKY/4-3-Zvirata/5/65-Ubrousek-Slon-kresleny&amp;docid=vIVpOVmBCfSEyM&amp;imgurl=http://www.vytvarnikuvsvet.com/fotky9185/fotos/_vyr_65P7150827.JPG&amp;w=640&amp;h=480&amp;ei=JBNOT-2NEJSFhQfM7JzlCA&amp;zoom=1&amp;iact=hc&amp;vpx=1038&amp;vpy=138&amp;dur=2870&amp;hovh=194&amp;hovw=259&amp;tx=81&amp;ty=105&amp;sig=108654200230013472504&amp;page=1&amp;tbnh=116&amp;tbnw=143&amp;start=0&amp;ndsp=24&amp;ved=1t:429,r:7,s: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chrast%C3%ADtko&amp;hl=cs&amp;gbv=2&amp;biw=1366&amp;bih=587&amp;tbm=isch&amp;tbnid=MklAVAqTiynypM:&amp;imgrefurl=http://www.chytramama.com/zbozi/3986/Chrastitko-spendlik.htm&amp;docid=X9qvTYdIZMASHM&amp;imgurl=http://www.chytramama.com/Fotografie/Zbozi/Original/ptn-25_LRG.jpg&amp;w=757&amp;h=644&amp;ei=xxZOT86YHYTKhAflnLDDCQ&amp;zoom=1" TargetMode="External"/><Relationship Id="rId5" Type="http://schemas.openxmlformats.org/officeDocument/2006/relationships/hyperlink" Target="http://www.google.cz/imgres?q=chudobka&amp;hl=cs&amp;gbv=2&amp;biw=1366&amp;bih=587&amp;tbm=isch&amp;tbnid=5caeQ2sqqAK5rM:&amp;imgrefurl=http://www.ginkgo-praha.org/ginkgo/bod-5-3-poznam-alespon-15-bylin-a-2-chranene.html&amp;docid=m1LuKsZtyWl7fM&amp;imgurl=http://lh5.ggpht.com/_5-4fP2e2jM4/SeTnwhBCz0I/AAAAAAAAM1Q/5mPtGfpImmk/Sedmikr%C3%A1ska%20chudobka.jpg&amp;w=1600&amp;h=1063&amp;ei=BRZOT5ysHoW1hAfjruga&amp;zoom=1&amp;iact=hc&amp;vpx=533&amp;vpy=206&amp;dur=1872&amp;hovh=183&amp;hovw=276&amp;tx=128&amp;ty=86&amp;sig=108654200230013472504&amp;page=1&amp;tbnh=115&amp;tbnw=153&amp;start=0&amp;ndsp=21&amp;ved=1t:429,r:17,s:0" TargetMode="External"/><Relationship Id="rId4" Type="http://schemas.openxmlformats.org/officeDocument/2006/relationships/hyperlink" Target="http://www.google.cz/imgres?q=chodn%C3%ADk&amp;hl=cs&amp;gbv=2&amp;biw=1366&amp;bih=587&amp;tbm=isch&amp;tbnid=MeV0wEBnda5x7M:&amp;imgrefurl=http://www.doprava21.ecn.cz/rozdalovice.php&amp;docid=Shv1cXqrT_KLMM&amp;imgurl=http://www.doprava21.ecn.cz/images/soutez2005/rozdalovice3.jpg&amp;w=742&amp;h=555&amp;ei=aBVOT82xD4aAhQfz4sTMBg&amp;zoom=1&amp;iact=hc&amp;vpx=1028&amp;vpy=271&amp;dur=2465&amp;hovh=194&amp;hovw=260&amp;tx=105&amp;ty=116&amp;sig=108654200230013472504&amp;page=1&amp;tbnh=122&amp;tbnw=163&amp;start=0&amp;ndsp=21&amp;ved=1t:429,r:13,s: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56969" y="1159578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Zuzana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Rulcová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VY_32_INOVACE_18_ 32 _ Český jazyk _ vyvození hlásky CH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99592" y="3861048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Prezentace je určena pro 1. ročník k vyvození hlásky CH.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DUM zveřejněn na http://dumy.cz/materialy/prehled</a:t>
            </a:r>
          </a:p>
          <a:p>
            <a:pPr algn="l"/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050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16741" y="3075057"/>
            <a:ext cx="61105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VYVOZENÍ HLÁSKY CH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18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37594" y="1843951"/>
            <a:ext cx="666881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0" b="1" dirty="0" smtClean="0">
                <a:latin typeface="Times New Roman" pitchFamily="18" charset="0"/>
                <a:cs typeface="Times New Roman" pitchFamily="18" charset="0"/>
              </a:rPr>
              <a:t>ch </a:t>
            </a:r>
            <a:r>
              <a:rPr lang="cs-CZ" sz="20000" b="1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endParaRPr lang="cs-CZ" sz="20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63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625" y="1629000"/>
            <a:ext cx="4218750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804248" y="486916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87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372" y="1629000"/>
            <a:ext cx="5023256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308304" y="508518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079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143000"/>
            <a:ext cx="4572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020272" y="558924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52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55" y="1143000"/>
            <a:ext cx="445389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876256" y="530120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678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00" y="1629000"/>
            <a:ext cx="4800000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164288" y="501317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61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000" y="1269000"/>
            <a:ext cx="5760000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Šipka dolů 2"/>
          <p:cNvSpPr/>
          <p:nvPr/>
        </p:nvSpPr>
        <p:spPr>
          <a:xfrm>
            <a:off x="2771800" y="980728"/>
            <a:ext cx="484632" cy="223224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524328" y="530120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307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00" y="1269000"/>
            <a:ext cx="4320000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876256" y="537321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4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217" y="1269000"/>
            <a:ext cx="5775567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Šipka doprava 2"/>
          <p:cNvSpPr/>
          <p:nvPr/>
        </p:nvSpPr>
        <p:spPr>
          <a:xfrm>
            <a:off x="1331640" y="4437112"/>
            <a:ext cx="205852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596336" y="522920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794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809750"/>
            <a:ext cx="4876800" cy="3238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236296" y="479715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511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94" y="1269000"/>
            <a:ext cx="5078012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308304" y="530120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914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1438" y="3105835"/>
            <a:ext cx="59811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PIŠ ZAČÁTEČNÍ SLABIKY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19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789040"/>
            <a:ext cx="2109375" cy="180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692696"/>
            <a:ext cx="1753500" cy="180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789040"/>
            <a:ext cx="2511628" cy="180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789040"/>
            <a:ext cx="2115839" cy="180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92696"/>
            <a:ext cx="2710588" cy="180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692696"/>
            <a:ext cx="2400000" cy="180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ovéPole 7"/>
          <p:cNvSpPr txBox="1"/>
          <p:nvPr/>
        </p:nvSpPr>
        <p:spPr>
          <a:xfrm>
            <a:off x="1331640" y="2852936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CHU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95936" y="2852936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CHR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88224" y="2852936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CHLE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5949280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CHA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139952" y="5949280"/>
            <a:ext cx="11192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CHO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32240" y="5877272"/>
            <a:ext cx="1393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CHRA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34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75315" y="2767281"/>
            <a:ext cx="739337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ZAPIŠ ČÍSLO U SPRÁVNÉHO </a:t>
            </a:r>
          </a:p>
          <a:p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        SLOVA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97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56792"/>
            <a:ext cx="4800000" cy="360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12160" y="1124744"/>
            <a:ext cx="2595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1. BLECHA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12160" y="2996952"/>
            <a:ext cx="23134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2. CHYBA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12160" y="4797152"/>
            <a:ext cx="2595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3. CHLEBA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89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6206897" cy="360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5013176"/>
            <a:ext cx="28007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1. MOUCHA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5661248"/>
            <a:ext cx="3134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2. CHOMOUT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96136" y="4941168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3. ROUCHO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884368" y="422108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697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  <p:bldP spid="5" grpId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00808"/>
            <a:ext cx="3507000" cy="360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220072" y="1628800"/>
            <a:ext cx="2549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CHYBA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92080" y="3140968"/>
            <a:ext cx="24821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CHRPA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64088" y="4581128"/>
            <a:ext cx="25202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PRACH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0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/>
      <p:bldP spid="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76157" y="2551837"/>
            <a:ext cx="639168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     PŘEČTI VĚTY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NAPIŠ SI ČÍSLA OD 1 DO 6,  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       PIŠ ANO - NE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06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4908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1. CHRPA JE MODRÁ.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700808"/>
            <a:ext cx="55798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2. MOUCHA MÁ 2 NOHY.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2708920"/>
            <a:ext cx="6819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3. KUCHAŘ VAŘÍ V KUCHYNI.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24328" y="620688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40352" y="1628800"/>
            <a:ext cx="825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79512" y="3717032"/>
            <a:ext cx="63829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4. OPAK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MOKRÁ </a:t>
            </a: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JE SUCHÁ.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51520" y="4653136"/>
            <a:ext cx="7174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5. RŮŽENKA SE PÍCHLA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O NŮŽ.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1520" y="5589240"/>
            <a:ext cx="69849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6. CHAMELEON JE ŽIVOČICH.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524328" y="2636912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24328" y="3573016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740352" y="4581128"/>
            <a:ext cx="825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96336" y="5517232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4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20688"/>
            <a:ext cx="777686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hlinkClick r:id="rId2"/>
              </a:rPr>
              <a:t>ODKAZY K OBRÁZKŮM 29.3. 2012</a:t>
            </a:r>
          </a:p>
          <a:p>
            <a:endParaRPr lang="cs-CZ" sz="1100" dirty="0">
              <a:hlinkClick r:id="rId2"/>
            </a:endParaRPr>
          </a:p>
          <a:p>
            <a:r>
              <a:rPr lang="cs-CZ" sz="1100" dirty="0" smtClean="0">
                <a:hlinkClick r:id="rId2"/>
              </a:rPr>
              <a:t>1.http://www.google.cz/imgres?q=kreslen%C3%A1+chobotnice&amp;hl=cs&amp;biw=1366&amp;bih=587&amp;gbv=2&amp;tbm=isch&amp;tbnid=iTPmTLZ_HdHF0M:&amp;imgrefurl=http://nikablog.blog.cz/0603/chobotnice-a-nejaky-ten-obrazek&amp;docid=1IUzMAQ2AXXj9M&amp;imgurl=http://nd01.jxs.cz/951/311/c56432b8d3_1151030_o2.gif&amp;w=300&amp;h=256&amp;ei=5A9OT_j-NMKmhAfE1oAV&amp;zoom=1&amp;iact=hc&amp;vpx=1046&amp;vpy=276&amp;dur=1622&amp;hovh=204&amp;hovw=240&amp;tx=107&amp;ty=96&amp;sig=108654200230013472504&amp;page=3&amp;tbnh=125&amp;tbnw=147&amp;start=52&amp;ndsp=28&amp;ved=1t:429,r:6,s:52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3"/>
              </a:rPr>
              <a:t>2.http://www.google.cz/imgres?q=kreslen%C3%BD+chameleon&amp;hl=cs&amp;biw=1366&amp;bih=587&amp;gbv=2&amp;tbm=isch&amp;tbnid=HXDKKNdaUo1TjM:&amp;imgrefurl=http://www.laitha.estranky.cz/clanky/kino/tangled_---na-vlasku.html&amp;docid=zy4Txb_FZKYGiM&amp;imgurl=http://www.laitha.estranky.cz/img/picture/40/Pascal_navlasku.jpg&amp;w=300&amp;h=215&amp;ei=lRBOT8PtIsiFhQeN2qgY&amp;zoom=1&amp;iact=hc&amp;vpx=239&amp;vpy=202&amp;dur=374&amp;hovh=172&amp;hovw=240&amp;tx=147&amp;ty=106&amp;sig=108654200230013472504&amp;page=1&amp;tbnh=100&amp;tbnw=139&amp;start=0&amp;ndsp=24&amp;ved=1t:429,r:1,s:0</a:t>
            </a:r>
            <a:endParaRPr lang="cs-CZ" sz="1100" dirty="0" smtClean="0"/>
          </a:p>
          <a:p>
            <a:endParaRPr lang="cs-CZ" sz="1100" dirty="0">
              <a:hlinkClick r:id="rId4"/>
            </a:endParaRPr>
          </a:p>
          <a:p>
            <a:r>
              <a:rPr lang="cs-CZ" sz="1100" dirty="0" smtClean="0">
                <a:hlinkClick r:id="rId4"/>
              </a:rPr>
              <a:t>3.http://www.google.cz/imgres?q=ch%C5%99est%C3%BD%C5%A1&amp;hl=cs&amp;gbv=2&amp;biw=1366&amp;bih=587&amp;tbm=isch&amp;tbnid=ruxB-4GR_yWQoM:&amp;imgrefurl=http://www.prodex-import.cz/cz/dekorace-do-zahrady-zahradni-doplnky-a-keramika-sochy-a-figury-keramika-polystonove-figury-do-zahrady-zvirata-trpaslici-vodnici-chrestys-polyston&amp;docid=RCEO0JVqm3RF7M&amp;imgurl=http://www.prodex-import.cz/img/_/p.0056486/p.0056486_big.jpg&amp;w=480&amp;h=480&amp;ei=ERFOT_eTK5CWhQfj8Y29Cg&amp;zoom=1&amp;iact=hc&amp;vpx=427&amp;vpy=146&amp;dur=125&amp;hovh=225&amp;hovw=225&amp;tx=129&amp;ty=129&amp;sig=108654200230013472504&amp;page=6&amp;tbnh=112&amp;tbnw=112&amp;start=122&amp;ndsp=26&amp;ved=1t:429,r:2,s:122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4.http://www.google.cz/imgres?q=chrpa&amp;hl=cs&amp;gbv=2&amp;biw=1366&amp;bih=587&amp;tbm=isch&amp;tbnid=hCtL8xmRF6zA5M:&amp;imgrefurl=http://wiki.rvp.cz/Kabinet/Obrazky/0.Biologicka_klasifikace/%25C5%2598%25C3%25AD%25C5%25A1e%253A_rostliny_(Plantae)/oddeleni_krytosemenne/trida_vyssi_dvoudelozne/rad_hvezdnicotvare/celed_hvezdnicovite/Chrpa&amp;docid=5WxBo6ibmZOUxM&amp;imgurl=http://wiki.rvp.cz/%2540api/deki/files/11131/%253Dchrpa06.jpg&amp;w=1169&amp;h=1200&amp;ei=vRFOT4E_x6eEB8vxwSk&amp;zoom=1&amp;iact=hc&amp;vpx=972&amp;vpy=259&amp;dur=1810&amp;hovh=227&amp;hovw=222&amp;tx=101&amp;ty=146&amp;sig=108654200230013472504&amp;page=1&amp;tbnh=116&amp;tbnw=113&amp;start=0&amp;ndsp=26&amp;ved=1t:429,r:16,s:0</a:t>
            </a:r>
            <a:r>
              <a:rPr lang="cs-CZ" sz="1100" dirty="0" smtClean="0"/>
              <a:t> autor Michal Pilař</a:t>
            </a:r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5.http://www.google.cz/imgres?q=chleba&amp;hl=cs&amp;gbv=2&amp;biw=1366&amp;bih=587&amp;tbm=isch&amp;tbnid=KyOW2lL1JofIiM:&amp;imgrefurl=http://magazin.softimage.cz/upecte-si-domaci-celozrnny-zitny-chleb/&amp;docid=fhKYTMfyQ1pj9M&amp;imgurl=http://magazin.softimage.cz/wp-content/pictures/chleba.jpg&amp;w=640&amp;h=480&amp;ei=WBJOT_aNAsSEhQe5mvjRBQ&amp;zoom=1&amp;iact=hc&amp;vpx=560&amp;vpy=169&amp;dur=2012&amp;hovh=194&amp;hovw=259&amp;tx=141&amp;ty=114&amp;sig=108654200230013472504&amp;page=1&amp;tbnh=106&amp;tbnw=146&amp;start=0&amp;ndsp=21&amp;ved=1t:429,r:3,s:0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262979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764704"/>
            <a:ext cx="8496944" cy="601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hlinkClick r:id="rId2"/>
              </a:rPr>
              <a:t>6.http://www.google.cz/imgres?q=slon+kreslen%C3%BD&amp;hl=cs&amp;gbv=2&amp;biw=1366&amp;bih=587&amp;tbm=isch&amp;tbnid=DOqJJZwPRSZd5M:&amp;imgrefurl=http://www.vytvarnikuvsvet.com/vytvarnikuvsvet-cz/eshop/1-1-UBROUSKY/4-3-Zvirata/5/65-Ubrousek-Slon-kresleny&amp;docid=vIVpOVmBCfSEyM&amp;imgurl=http://www.vytvarnikuvsvet.com/fotky9185/fotos/_vyr_65P7150827.JPG&amp;w=640&amp;h=480&amp;ei=JBNOT-2NEJSFhQfM7JzlCA&amp;zoom=1&amp;iact=hc&amp;vpx=1038&amp;vpy=138&amp;dur=2870&amp;hovh=194&amp;hovw=259&amp;tx=81&amp;ty=105&amp;sig=108654200230013472504&amp;page=1&amp;tbnh=116&amp;tbnw=143&amp;start=0&amp;ndsp=24&amp;ved=1t:429,r:7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3"/>
              </a:rPr>
              <a:t>7.http://www.google.cz/imgres?q=chodec+na+p%C5%99echodu&amp;hl=cs&amp;biw=1366&amp;bih=587&amp;gbv=2&amp;tbm=isch&amp;tbnid=2jS9k-EyRErD3M:&amp;imgrefurl=http://www.dopravni-znaceni-bsmorava.cz/eshop/prechod-pro-chodce-cz-135.html&amp;docid=nXFI726YLCeWIM&amp;imgurl=http://www.dopravni-znaceni-bsmorava.cz/files/foto_produktu/135_155_large.jpg&amp;w=800&amp;h=800&amp;ei=HRVOT9-HLIbNhAeVsZUr&amp;zoom=1&amp;iact=hc&amp;vpx=86&amp;vpy=126&amp;dur=1482&amp;hovh=225&amp;hovw=225&amp;tx=129&amp;ty=127&amp;sig=108654200230013472504&amp;page=1&amp;tbnh=122&amp;tbnw=121&amp;start=0&amp;ndsp=21&amp;ved=1t:429,r:0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4"/>
              </a:rPr>
              <a:t>8.http://www.google.cz/imgres?q=chodn%C3%ADk&amp;hl=cs&amp;gbv=2&amp;biw=1366&amp;bih=587&amp;tbm=isch&amp;tbnid=MeV0wEBnda5x7M:&amp;imgrefurl=http://www.doprava21.ecn.cz/rozdalovice.php&amp;docid=Shv1cXqrT_KLMM&amp;imgurl=http://www.doprava21.ecn.cz/images/soutez2005/rozdalovice3.jpg&amp;w=742&amp;h=555&amp;ei=aBVOT82xD4aAhQfz4sTMBg&amp;zoom=1&amp;iact=hc&amp;vpx=1028&amp;vpy=271&amp;dur=2465&amp;hovh=194&amp;hovw=260&amp;tx=105&amp;ty=116&amp;sig=108654200230013472504&amp;page=1&amp;tbnh=122&amp;tbnw=163&amp;start=0&amp;ndsp=21&amp;ved=1t:429,r:13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9.http://www.google.cz/imgres?q=chudobka&amp;hl=cs&amp;gbv=2&amp;biw=1366&amp;bih=587&amp;tbm=isch&amp;tbnid=5caeQ2sqqAK5rM:&amp;imgrefurl=http://www.ginkgo-praha.org/ginkgo/bod-5-3-poznam-alespon-15-bylin-a-2-chranene.html&amp;docid=m1LuKsZtyWl7fM&amp;imgurl=http://lh5.ggpht.com/_5-4fP2e2jM4/SeTnwhBCz0I/AAAAAAAAM1Q/5mPtGfpImmk/Sedmikr%2525C3%2525A1ska%252520chudobka.jpg&amp;w=1600&amp;h=1063&amp;ei=BRZOT5ysHoW1hAfjruga&amp;zoom=1&amp;iact=hc&amp;vpx=533&amp;vpy=206&amp;dur=1872&amp;hovh=183&amp;hovw=276&amp;tx=128&amp;ty=86&amp;sig=108654200230013472504&amp;page=1&amp;tbnh=115&amp;tbnw=153&amp;start=0&amp;ndsp=21&amp;ved=1t:429,r:17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10.http://www.google.cz/imgres?q=chrast%C3%ADtko&amp;hl=cs&amp;gbv=2&amp;biw=1366&amp;bih=587&amp;tbm=isch&amp;tbnid=MklAVAqTiynypM:&amp;imgrefurl=http://www.chytramama.com/zbozi/3986/Chrastitko-spendlik.htm&amp;docid=X9qvTYdIZMASHM&amp;imgurl=http://www.chytramama.com/Fotografie/Zbozi/Original/ptn-25_LRG.jpg&amp;w=757&amp;h=644&amp;ei=xxZOT86YHYTKhAflnLDDCQ&amp;zoom=1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7"/>
              </a:rPr>
              <a:t>11.http://www.google.cz/imgres?q=moucha&amp;um=1&amp;hl=cs&amp;sa=N&amp;biw=1366&amp;bih=673&amp;tbm=isch&amp;tbnid=S8Dlk42i1Zn3aM:&amp;imgrefurl=http://www.ezoo.cz/zvire.php%3Fzvire_id%3D94&amp;docid=sWp9_IBNrtrjAM&amp;imgurl=http://www.ezoo.cz/files/zvire/94.jpg&amp;w=800&amp;h=464&amp;ei=7sBxT4rpM4v34QTH6dn_Dg&amp;zoom=1&amp;iact=hc&amp;vpx=155&amp;vpy=198&amp;dur=934&amp;hovh=171&amp;hovw=295&amp;tx=144&amp;ty=92&amp;sig=108654200230013472504&amp;page=1&amp;tbnh=140&amp;tbnw=168&amp;start=0&amp;ndsp=20&amp;ved=1t:429,r:0,s:0</a:t>
            </a:r>
            <a:endParaRPr lang="cs-CZ" sz="1100" dirty="0" smtClean="0"/>
          </a:p>
          <a:p>
            <a:endParaRPr lang="cs-CZ" sz="1100" dirty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38895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291</Words>
  <Application>Microsoft Office PowerPoint</Application>
  <PresentationFormat>Předvádění na obrazovce (4:3)</PresentationFormat>
  <Paragraphs>72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Motiv systému Office</vt:lpstr>
      <vt:lpstr>Cesta</vt:lpstr>
      <vt:lpstr>Název školy: ZŠ Klášterec nad Ohří, Krátká 676 Autor: Mgr. Zuzana Rulcová Název materiálu: VY_32_INOVACE_18_ 32 _ Český jazyk _ vyvození hlásky CH  Číslo projektu: CZ.1.07/1.4.00/21.1115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24</cp:revision>
  <dcterms:created xsi:type="dcterms:W3CDTF">2012-02-29T11:44:29Z</dcterms:created>
  <dcterms:modified xsi:type="dcterms:W3CDTF">2012-06-02T08:53:55Z</dcterms:modified>
</cp:coreProperties>
</file>