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7" r:id="rId3"/>
    <p:sldId id="258" r:id="rId4"/>
    <p:sldId id="260" r:id="rId5"/>
    <p:sldId id="261" r:id="rId6"/>
    <p:sldId id="262" r:id="rId7"/>
    <p:sldId id="263" r:id="rId8"/>
    <p:sldId id="264" r:id="rId9"/>
    <p:sldId id="27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LwNW94xhQ/f7lvRQAUMgw==" hashData="PpXKt8D0pNlD2Ma83OlSESpXL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33CC"/>
    <a:srgbClr val="FF00FF"/>
    <a:srgbClr val="FF6699"/>
    <a:srgbClr val="996633"/>
    <a:srgbClr val="FFCC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6AFD2-A4E4-4974-B833-F1F1B0180092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1BF38-EE42-4F71-B5EA-AA333EDFA6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57550-C5E8-4036-B407-D5497762B3A8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B1A65-386A-4AA1-9E42-F6E4DD0BD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C935-DF22-45C5-AB00-C80E3894428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009A9-B31D-4852-A042-1E608435B0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46A7D-A4AD-4A22-83C5-1E4ACC3FDBD1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ACA87-8388-4575-9A87-39F9242E26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1DA8A-2BEC-4882-81B9-6AE54D08DFB2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A2699-1CBF-4785-B33A-1D7FDB3509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B633B-0D13-408A-87BB-D20EFE004FE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A3214-0B18-4E00-B44C-057D85F374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E1048-A4A2-4563-9951-78269CF94F05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69A7C-9B24-432A-9884-E9F2E632F5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2F1C4-1F26-4AAA-A60D-43F12F455268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4F24F-8E7E-45B7-80E8-83F05E0BED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57B5A-8848-4FF4-8DC4-CED50894E920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EF88-A270-4F11-B1FB-000E88AD22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DB040-5FD0-4CAA-9514-47CA01FEA352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6FDE9-5995-4EF6-8ECD-20AFD2F3C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B1E5F-3CCD-4F60-B02E-FB0B70A0CAD9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465CE-05BD-4F9D-9E87-2C1B81A15D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D6CF5A-2E67-4DEF-AD47-168858F21834}" type="datetimeFigureOut">
              <a:rPr lang="cs-CZ"/>
              <a:pPr>
                <a:defRPr/>
              </a:pPr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4B6760-BCDE-4BB7-AE6E-FBEA3BE74C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  <p:sndAc>
      <p:stSnd>
        <p:snd r:embed="rId13" name="camera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xasmusic.org/images/news/16.jpg" TargetMode="External"/><Relationship Id="rId7" Type="http://schemas.openxmlformats.org/officeDocument/2006/relationships/hyperlink" Target="http://www.worth1000.com/tutorials/161271/tutoria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uggedblog.files.wordpress.com/2010/06/big-ears-11.jpg" TargetMode="External"/><Relationship Id="rId5" Type="http://schemas.openxmlformats.org/officeDocument/2006/relationships/hyperlink" Target="http://www.kevinmillsphoto.com/2008/10/its-all-about-the-eyes/" TargetMode="External"/><Relationship Id="rId4" Type="http://schemas.openxmlformats.org/officeDocument/2006/relationships/hyperlink" Target="http://www.poorlittlerichgirls.com/wp-content/uploads/2010/01/big_mouth_smile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cs-CZ" sz="16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Autor:     </a:t>
            </a:r>
            <a:r>
              <a:rPr lang="cs-CZ" sz="1600" b="1" dirty="0" smtClean="0"/>
              <a:t>Vladimír   Mizera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Vytvořeno v rámci v projektu „EU peníze školám“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2051" name="Obrázek 3" descr="logo_E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476250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M Y    H E A D</a:t>
            </a:r>
            <a:br>
              <a:rPr lang="cs-CZ" smtClean="0"/>
            </a:br>
            <a:r>
              <a:rPr lang="cs-CZ" sz="3200" smtClean="0"/>
              <a:t>prezentace  -  nová  slovíčka</a:t>
            </a:r>
            <a:endParaRPr lang="cs-CZ" smtClean="0"/>
          </a:p>
        </p:txBody>
      </p:sp>
    </p:spTree>
  </p:cSld>
  <p:clrMapOvr>
    <a:masterClrMapping/>
  </p:clrMapOvr>
  <p:transition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1763713" y="5013325"/>
            <a:ext cx="5040312" cy="1328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E46C0A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HEAD</a:t>
            </a:r>
          </a:p>
        </p:txBody>
      </p:sp>
      <p:pic>
        <p:nvPicPr>
          <p:cNvPr id="4098" name="Picture 2" descr="D:\AJ    ŠABLONY\Q  17. LEKCE  MY HEAD\PICTURE\HEAD.jpg"/>
          <p:cNvPicPr>
            <a:picLocks noChangeAspect="1" noChangeArrowheads="1"/>
          </p:cNvPicPr>
          <p:nvPr/>
        </p:nvPicPr>
        <p:blipFill>
          <a:blip r:embed="rId5" cstate="print"/>
          <a:srcRect l="17258" r="18642"/>
          <a:stretch>
            <a:fillRect/>
          </a:stretch>
        </p:blipFill>
        <p:spPr bwMode="auto">
          <a:xfrm>
            <a:off x="2634426" y="188640"/>
            <a:ext cx="3744913" cy="437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2"/>
          <p:cNvSpPr>
            <a:spLocks noChangeArrowheads="1" noChangeShapeType="1" noTextEdit="1"/>
          </p:cNvSpPr>
          <p:nvPr/>
        </p:nvSpPr>
        <p:spPr bwMode="auto">
          <a:xfrm>
            <a:off x="1403350" y="4868863"/>
            <a:ext cx="5545138" cy="1328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MOUTH</a:t>
            </a:r>
          </a:p>
        </p:txBody>
      </p:sp>
      <p:pic>
        <p:nvPicPr>
          <p:cNvPr id="5124" name="Picture 5" descr="D:\AJ    ŠABLONY\Q  17. LEKCE  MY HEAD\PICTURE\ústa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360705"/>
            <a:ext cx="5400675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1979613" y="5013325"/>
            <a:ext cx="4681537" cy="1255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NOSE</a:t>
            </a:r>
          </a:p>
        </p:txBody>
      </p:sp>
      <p:sp>
        <p:nvSpPr>
          <p:cNvPr id="5123" name="AutoShape 5" descr="http://laterallineco.com/catalog/images/_Crisfield_TropicalSummer_FishingShirt_Aqua%20Blue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68275"/>
            <a:ext cx="5638800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2339975" y="4652963"/>
            <a:ext cx="4535488" cy="1255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848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EYES</a:t>
            </a:r>
          </a:p>
        </p:txBody>
      </p:sp>
      <p:pic>
        <p:nvPicPr>
          <p:cNvPr id="7172" name="Picture 5" descr="D:\AJ    ŠABLONY\Q  17. LEKCE  MY HEAD\PICTURE\eyes 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73969" y="620688"/>
            <a:ext cx="6667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2411413" y="5013325"/>
            <a:ext cx="4176712" cy="1328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6633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HAIR</a:t>
            </a:r>
          </a:p>
        </p:txBody>
      </p:sp>
      <p:pic>
        <p:nvPicPr>
          <p:cNvPr id="8196" name="Picture 5" descr="D:\AJ    ŠABLONY\Q  17. LEKCE  MY HEAD\PICTURE\vlasy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15044"/>
            <a:ext cx="334962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2124075" y="4868863"/>
            <a:ext cx="4535488" cy="1328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EARS</a:t>
            </a:r>
          </a:p>
        </p:txBody>
      </p:sp>
      <p:pic>
        <p:nvPicPr>
          <p:cNvPr id="9220" name="Picture 5" descr="D:\AJ    ŠABLONY\Q  17. LEKCE  MY HEAD\PICTURE\uši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8282" y="332655"/>
            <a:ext cx="4276725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>
            <a:off x="2484438" y="4797425"/>
            <a:ext cx="4248150" cy="1617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FACE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1" y="260648"/>
            <a:ext cx="3456384" cy="419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bdélník 1"/>
          <p:cNvSpPr>
            <a:spLocks noChangeArrowheads="1"/>
          </p:cNvSpPr>
          <p:nvPr/>
        </p:nvSpPr>
        <p:spPr bwMode="auto">
          <a:xfrm>
            <a:off x="251520" y="188640"/>
            <a:ext cx="842486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hlinkClick r:id="rId3"/>
              </a:rPr>
              <a:t>http://www.texasmusic.org/images/news/16.jpg</a:t>
            </a:r>
            <a:r>
              <a:rPr lang="cs-CZ" sz="1600" b="1" dirty="0"/>
              <a:t>  </a:t>
            </a:r>
          </a:p>
          <a:p>
            <a:endParaRPr lang="cs-CZ" sz="1600" b="1" dirty="0"/>
          </a:p>
          <a:p>
            <a:r>
              <a:rPr lang="cs-CZ" sz="1600" b="1" u="sng" dirty="0">
                <a:hlinkClick r:id="rId4"/>
              </a:rPr>
              <a:t>http://</a:t>
            </a:r>
            <a:r>
              <a:rPr lang="cs-CZ" sz="1600" b="1" u="sng" dirty="0" smtClean="0">
                <a:hlinkClick r:id="rId4"/>
              </a:rPr>
              <a:t>www.poorlittlerichgirls.com/wp-content/uploads/2010/01/big_mouth_smile1.jpg</a:t>
            </a:r>
            <a:endParaRPr lang="cs-CZ" sz="1600" b="1" u="sng" dirty="0" smtClean="0"/>
          </a:p>
          <a:p>
            <a:endParaRPr lang="cs-CZ" sz="1600" b="1" dirty="0" smtClean="0"/>
          </a:p>
          <a:p>
            <a:r>
              <a:rPr lang="cs-CZ" sz="1600" b="1" u="sng" dirty="0" smtClean="0"/>
              <a:t>http</a:t>
            </a:r>
            <a:r>
              <a:rPr lang="cs-CZ" sz="1600" b="1" u="sng" dirty="0"/>
              <a:t>://www.google.cz/imgres?q=dlouh%C3%BD+nos&amp;um=1&amp;hl=cs&amp;lr=&amp;biw=1366&amp;bih=674&amp;tbm=isch&amp;tbnid=BpTz9dYEWiJ4RM:&amp;imgrefurl=http://www.hubatacernoska.cz/cz/produkt/nos-pinokio.html&amp;docid=x4hr8iiEvfU4CM&amp;imgurl=http://www.hubatacernoska.cz/cache/img/_</a:t>
            </a:r>
            <a:r>
              <a:rPr lang="cs-CZ" sz="1600" b="1" u="sng" dirty="0" smtClean="0"/>
              <a:t>files_catalog_58001074.jpg_640_480.jpg&amp;w=592&amp;h=435&amp;ei=WWzMT_zYL4aYOpblkQw&amp;zoom=1</a:t>
            </a:r>
          </a:p>
          <a:p>
            <a:endParaRPr lang="cs-CZ" sz="1600" b="1" dirty="0"/>
          </a:p>
          <a:p>
            <a:r>
              <a:rPr lang="cs-CZ" sz="1600" b="1" u="sng" dirty="0">
                <a:hlinkClick r:id="rId5"/>
              </a:rPr>
              <a:t>http://www.kevinmillsphoto.com/2008/10/its-all-about-the-eyes/</a:t>
            </a:r>
            <a:endParaRPr lang="cs-CZ" sz="1600" b="1" u="sng" dirty="0"/>
          </a:p>
          <a:p>
            <a:endParaRPr lang="cs-CZ" sz="1600" b="1" dirty="0"/>
          </a:p>
          <a:p>
            <a:r>
              <a:rPr lang="cs-CZ" sz="1600" b="1" u="sng" dirty="0">
                <a:hlinkClick r:id="rId6"/>
              </a:rPr>
              <a:t>http://buggedblog.files.wordpress.com/2010/06/big-ears-11.jpg</a:t>
            </a:r>
            <a:endParaRPr lang="cs-CZ" sz="1600" b="1" u="sng" dirty="0"/>
          </a:p>
          <a:p>
            <a:endParaRPr lang="cs-CZ" sz="1600" b="1" dirty="0"/>
          </a:p>
          <a:p>
            <a:r>
              <a:rPr lang="cs-CZ" sz="1600" b="1" u="sng" dirty="0">
                <a:hlinkClick r:id="rId7"/>
              </a:rPr>
              <a:t>http://www.worth1000.com/tutorials/161271/tutorial</a:t>
            </a:r>
            <a:endParaRPr lang="cs-CZ" sz="1600" b="1" u="sng" dirty="0"/>
          </a:p>
          <a:p>
            <a:endParaRPr lang="cs-CZ" sz="1600" b="1" dirty="0"/>
          </a:p>
          <a:p>
            <a:r>
              <a:rPr lang="cs-CZ" sz="1600" b="1" u="sng" dirty="0"/>
              <a:t>http://www.google.cz/imgres?q=tv%C3%A1%C5%99&amp;um=1&amp;hl=cs&amp;lr=&amp;sa=X&amp;biw=1366&amp;bih=674&amp;tbs=itp:photo&amp;tbm=isch&amp;tbnid=JDM3sc4IftCiWM:&amp;imgrefurl=http://korana.elricm.com/Tutorials_Glow_Mapping.htm&amp;docid=Bn9GqN8faFX2nM&amp;imgurl=http://korana.elricm.com/images/tutorial/Face_22.jpg&amp;w=512&amp;h=512&amp;ei=8G3MT8HmDsGYOqzjrPEP&amp;zoom=1&amp;iact=hc&amp;vpx=722&amp;vpy=233&amp;dur=796&amp;hovh=225&amp;hovw=225&amp;tx=93&amp;ty=115&amp;sig=108473408445205479216&amp;page=3&amp;tbnh=153&amp;tbnw=146&amp;start=53&amp;ndsp=26&amp;ved=1t:429,r:3,s:53,i:220</a:t>
            </a:r>
            <a:endParaRPr lang="cs-CZ" sz="1600" b="1" dirty="0"/>
          </a:p>
        </p:txBody>
      </p:sp>
    </p:spTree>
  </p:cSld>
  <p:clrMapOvr>
    <a:masterClrMapping/>
  </p:clrMapOvr>
  <p:transition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3.02.48  MOJE  HLAVA  prezenta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03.02.48  MOJE  HLAVA  prezentace</Template>
  <TotalTime>25</TotalTime>
  <Words>59</Words>
  <Application>Microsoft Office PowerPoint</Application>
  <PresentationFormat>Předvádění na obrazovce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03.02.48  MOJE  HLAVA  prezentace</vt:lpstr>
      <vt:lpstr>M Y    H E A D prezentace  -  nová  slovíčka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 Y    H E A D prezentace  -  nová  slovíčka</dc:title>
  <dc:creator>Vladimír Mizera</dc:creator>
  <cp:lastModifiedBy>Vladimír Mizera</cp:lastModifiedBy>
  <cp:revision>6</cp:revision>
  <dcterms:created xsi:type="dcterms:W3CDTF">2012-05-28T07:58:31Z</dcterms:created>
  <dcterms:modified xsi:type="dcterms:W3CDTF">2012-06-04T08:22:34Z</dcterms:modified>
</cp:coreProperties>
</file>