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92" r:id="rId3"/>
    <p:sldId id="293" r:id="rId4"/>
    <p:sldId id="294" r:id="rId5"/>
    <p:sldId id="297" r:id="rId6"/>
    <p:sldId id="295" r:id="rId7"/>
    <p:sldId id="296" r:id="rId8"/>
    <p:sldId id="298" r:id="rId9"/>
    <p:sldId id="299" r:id="rId10"/>
    <p:sldId id="300" r:id="rId11"/>
    <p:sldId id="301" r:id="rId12"/>
    <p:sldId id="302" r:id="rId13"/>
    <p:sldId id="264" r:id="rId14"/>
    <p:sldId id="29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277450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Soldánová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VY_32_INOVACE_12C_9_Vídeňský kongres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14. 12. 2012 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třídě 8. 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 událostí v letech 1814-1815, kdy zasedal vídeňský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kongres. Cílem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je, aby žáci pochopili smysl vídeňského kongresu a uspořádání Evropy po kongresu.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Bookman Old Style" pitchFamily="18" charset="0"/>
              </a:rPr>
              <a:t>Vídeňský kongres</a:t>
            </a:r>
            <a:endParaRPr lang="cs-CZ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latin typeface="Bookman Old Style" pitchFamily="18" charset="0"/>
              </a:rPr>
              <a:t>1814-1815</a:t>
            </a:r>
            <a:endParaRPr lang="cs-CZ" sz="88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Vídeňský kongres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Bookman Old Style" pitchFamily="18" charset="0"/>
              </a:rPr>
              <a:t>Jednání o budoucím uspořádání Evropy</a:t>
            </a:r>
          </a:p>
          <a:p>
            <a:r>
              <a:rPr lang="cs-CZ" dirty="0" smtClean="0">
                <a:latin typeface="Bookman Old Style" pitchFamily="18" charset="0"/>
              </a:rPr>
              <a:t>Hlavní organizátor rakouský kancléř - kníže </a:t>
            </a:r>
            <a:r>
              <a:rPr lang="cs-CZ" dirty="0" err="1" smtClean="0">
                <a:latin typeface="Bookman Old Style" pitchFamily="18" charset="0"/>
              </a:rPr>
              <a:t>Metternich</a:t>
            </a:r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Účast zástupců významných států (Velká Británie, Rakousko, Rusko, Francie, Prusko)</a:t>
            </a:r>
          </a:p>
          <a:p>
            <a:r>
              <a:rPr lang="cs-CZ" dirty="0" smtClean="0">
                <a:latin typeface="Bookman Old Style" pitchFamily="18" charset="0"/>
              </a:rPr>
              <a:t>Rozhodující význam představitelů  Anglie, Ruska, Rakouska a Pruska → „</a:t>
            </a:r>
            <a:r>
              <a:rPr lang="cs-CZ" i="1" dirty="0" smtClean="0">
                <a:latin typeface="Bookman Old Style" pitchFamily="18" charset="0"/>
              </a:rPr>
              <a:t>výbor čtyř“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Vídeňský </a:t>
            </a:r>
            <a:r>
              <a:rPr lang="cs-CZ" dirty="0" smtClean="0">
                <a:latin typeface="Bookman Old Style" pitchFamily="18" charset="0"/>
              </a:rPr>
              <a:t>kongres – závěry: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r>
              <a:rPr lang="cs-CZ" sz="4000" dirty="0" smtClean="0">
                <a:latin typeface="Bookman Old Style" pitchFamily="18" charset="0"/>
              </a:rPr>
              <a:t>Návrat panovnických dynastií, které byly sesazeny</a:t>
            </a:r>
          </a:p>
          <a:p>
            <a:r>
              <a:rPr lang="cs-CZ" sz="4000" dirty="0" smtClean="0">
                <a:latin typeface="Bookman Old Style" pitchFamily="18" charset="0"/>
              </a:rPr>
              <a:t>Územní změny</a:t>
            </a:r>
          </a:p>
          <a:p>
            <a:r>
              <a:rPr lang="cs-CZ" sz="4000" dirty="0" smtClean="0">
                <a:latin typeface="Bookman Old Style" pitchFamily="18" charset="0"/>
              </a:rPr>
              <a:t>Vytvoření Německého spolku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Vídeňský </a:t>
            </a:r>
            <a:r>
              <a:rPr lang="cs-CZ" dirty="0" smtClean="0">
                <a:latin typeface="Bookman Old Style" pitchFamily="18" charset="0"/>
              </a:rPr>
              <a:t>kongres – závěry:</a:t>
            </a:r>
            <a:br>
              <a:rPr lang="cs-CZ" dirty="0" smtClean="0">
                <a:latin typeface="Bookman Old Style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u="sng" dirty="0" smtClean="0">
                <a:latin typeface="Bookman Old Style" pitchFamily="18" charset="0"/>
              </a:rPr>
              <a:t>Územní změny</a:t>
            </a:r>
            <a:r>
              <a:rPr lang="cs-CZ" dirty="0" smtClean="0">
                <a:latin typeface="Bookman Old Style" pitchFamily="18" charset="0"/>
              </a:rPr>
              <a:t>: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i="1" dirty="0" smtClean="0">
                <a:latin typeface="Bookman Old Style" pitchFamily="18" charset="0"/>
              </a:rPr>
              <a:t>Francie</a:t>
            </a:r>
            <a:r>
              <a:rPr lang="cs-CZ" dirty="0" smtClean="0">
                <a:latin typeface="Bookman Old Style" pitchFamily="18" charset="0"/>
              </a:rPr>
              <a:t> – ztráta území, obnoveny původní hranice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i="1" dirty="0" smtClean="0">
                <a:latin typeface="Bookman Old Style" pitchFamily="18" charset="0"/>
              </a:rPr>
              <a:t>Rusko</a:t>
            </a:r>
            <a:r>
              <a:rPr lang="cs-CZ" dirty="0" smtClean="0">
                <a:latin typeface="Bookman Old Style" pitchFamily="18" charset="0"/>
              </a:rPr>
              <a:t> – zisk část Polska a Finsko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i="1" dirty="0" smtClean="0">
                <a:latin typeface="Bookman Old Style" pitchFamily="18" charset="0"/>
              </a:rPr>
              <a:t>Prusko</a:t>
            </a:r>
            <a:r>
              <a:rPr lang="cs-CZ" dirty="0" smtClean="0">
                <a:latin typeface="Bookman Old Style" pitchFamily="18" charset="0"/>
              </a:rPr>
              <a:t> – zisk část Polska a území v bývalé Svaté říši římské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i="1" dirty="0" smtClean="0">
                <a:latin typeface="Bookman Old Style" pitchFamily="18" charset="0"/>
              </a:rPr>
              <a:t>Rakousko</a:t>
            </a:r>
            <a:r>
              <a:rPr lang="cs-CZ" dirty="0" smtClean="0">
                <a:latin typeface="Bookman Old Style" pitchFamily="18" charset="0"/>
              </a:rPr>
              <a:t> – zisk území v severní Itálii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Velká Británie – zisk kolonií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Vídeňský kongres – závěry: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u="sng" dirty="0" smtClean="0">
                <a:latin typeface="Bookman Old Style" pitchFamily="18" charset="0"/>
              </a:rPr>
              <a:t>Německý spolek  1815-1866</a:t>
            </a:r>
          </a:p>
          <a:p>
            <a:pPr algn="ctr">
              <a:buNone/>
            </a:pPr>
            <a:endParaRPr lang="cs-CZ" u="sng" dirty="0" smtClean="0">
              <a:latin typeface="Bookman Old Style" pitchFamily="18" charset="0"/>
            </a:endParaRPr>
          </a:p>
          <a:p>
            <a:pPr algn="ctr">
              <a:buNone/>
            </a:pPr>
            <a:r>
              <a:rPr lang="cs-CZ" dirty="0" smtClean="0">
                <a:latin typeface="Bookman Old Style" pitchFamily="18" charset="0"/>
              </a:rPr>
              <a:t>politický svazek německých států (hlavně </a:t>
            </a:r>
            <a:r>
              <a:rPr lang="cs-CZ" dirty="0" smtClean="0">
                <a:latin typeface="Bookman Old Style" pitchFamily="18" charset="0"/>
              </a:rPr>
              <a:t>Rakouska, včetně Českých zemí, Pruska, Bavorska, Württemberska, </a:t>
            </a:r>
            <a:r>
              <a:rPr lang="cs-CZ" dirty="0" err="1" smtClean="0">
                <a:latin typeface="Bookman Old Style" pitchFamily="18" charset="0"/>
              </a:rPr>
              <a:t>Hannoverska</a:t>
            </a:r>
            <a:r>
              <a:rPr lang="cs-CZ" dirty="0" smtClean="0">
                <a:latin typeface="Bookman Old Style" pitchFamily="18" charset="0"/>
              </a:rPr>
              <a:t> a Saska)</a:t>
            </a:r>
          </a:p>
          <a:p>
            <a:pPr algn="ctr">
              <a:buNone/>
            </a:pPr>
            <a:r>
              <a:rPr lang="cs-CZ" dirty="0" smtClean="0">
                <a:latin typeface="Bookman Old Style" pitchFamily="18" charset="0"/>
              </a:rPr>
              <a:t>sídlo spolkového sněmu: Frankfurt nad Mohanem</a:t>
            </a:r>
          </a:p>
          <a:p>
            <a:pPr algn="ctr">
              <a:buNone/>
            </a:pPr>
            <a:endParaRPr lang="cs-CZ" u="sng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194px-Wappen_Deutscher_Bund_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692696"/>
            <a:ext cx="4308301" cy="5507519"/>
          </a:xfrm>
        </p:spPr>
      </p:pic>
      <p:sp>
        <p:nvSpPr>
          <p:cNvPr id="5" name="TextovéPole 4"/>
          <p:cNvSpPr txBox="1"/>
          <p:nvPr/>
        </p:nvSpPr>
        <p:spPr>
          <a:xfrm>
            <a:off x="5796136" y="1844824"/>
            <a:ext cx="3096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Bookman Old Style" pitchFamily="18" charset="0"/>
              </a:rPr>
              <a:t>Znak Německého spolku</a:t>
            </a:r>
            <a:endParaRPr lang="cs-CZ" sz="40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i="1" u="sng" dirty="0" smtClean="0">
                <a:latin typeface="Bookman Old Style" pitchFamily="18" charset="0"/>
              </a:rPr>
              <a:t>Svatá aliance</a:t>
            </a:r>
            <a:endParaRPr lang="cs-CZ" sz="6000" i="1" u="sng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7600" dirty="0" smtClean="0"/>
              <a:t>=  </a:t>
            </a:r>
            <a:r>
              <a:rPr lang="cs-CZ" sz="7000" dirty="0" smtClean="0">
                <a:latin typeface="Bookman Old Style" pitchFamily="18" charset="0"/>
              </a:rPr>
              <a:t>dohoda mezi </a:t>
            </a:r>
            <a:r>
              <a:rPr lang="cs-CZ" sz="7000" dirty="0" smtClean="0">
                <a:solidFill>
                  <a:srgbClr val="FF0000"/>
                </a:solidFill>
                <a:latin typeface="Bookman Old Style" pitchFamily="18" charset="0"/>
              </a:rPr>
              <a:t>Rakouskem,</a:t>
            </a:r>
            <a:r>
              <a:rPr lang="cs-CZ" sz="7000" dirty="0" smtClean="0">
                <a:latin typeface="Bookman Old Style" pitchFamily="18" charset="0"/>
              </a:rPr>
              <a:t> </a:t>
            </a:r>
            <a:r>
              <a:rPr lang="cs-CZ" sz="7000" dirty="0" smtClean="0">
                <a:solidFill>
                  <a:srgbClr val="00B050"/>
                </a:solidFill>
                <a:latin typeface="Bookman Old Style" pitchFamily="18" charset="0"/>
              </a:rPr>
              <a:t>Pruskem</a:t>
            </a:r>
            <a:r>
              <a:rPr lang="cs-CZ" sz="7000" dirty="0" smtClean="0">
                <a:latin typeface="Bookman Old Style" pitchFamily="18" charset="0"/>
              </a:rPr>
              <a:t> a </a:t>
            </a:r>
            <a:r>
              <a:rPr lang="cs-CZ" sz="7000" dirty="0" smtClean="0">
                <a:solidFill>
                  <a:srgbClr val="0070C0"/>
                </a:solidFill>
                <a:latin typeface="Bookman Old Style" pitchFamily="18" charset="0"/>
              </a:rPr>
              <a:t>Ruskem</a:t>
            </a:r>
            <a:r>
              <a:rPr lang="cs-CZ" sz="7000" dirty="0" smtClean="0">
                <a:latin typeface="Bookman Old Style" pitchFamily="18" charset="0"/>
              </a:rPr>
              <a:t>               o vzájemné pomoci</a:t>
            </a:r>
            <a:endParaRPr lang="cs-CZ" sz="70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412px-Aldaw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88640"/>
            <a:ext cx="2705208" cy="3933056"/>
          </a:xfrm>
          <a:prstGeom prst="rect">
            <a:avLst/>
          </a:prstGeom>
        </p:spPr>
      </p:pic>
      <p:pic>
        <p:nvPicPr>
          <p:cNvPr id="5" name="Obrázek 4" descr="FranciscusII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1700808"/>
            <a:ext cx="2848994" cy="3721592"/>
          </a:xfrm>
          <a:prstGeom prst="rect">
            <a:avLst/>
          </a:prstGeom>
        </p:spPr>
      </p:pic>
      <p:pic>
        <p:nvPicPr>
          <p:cNvPr id="6" name="Obrázek 5" descr="FWII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3212976"/>
            <a:ext cx="2739186" cy="343572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75856" y="4437112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FFFF00"/>
                </a:solidFill>
                <a:latin typeface="Bookman Old Style" pitchFamily="18" charset="0"/>
              </a:rPr>
              <a:t>František II. (I.) - Rakousko</a:t>
            </a:r>
            <a:endParaRPr lang="cs-CZ" b="1" i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26064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FF00"/>
                </a:solidFill>
                <a:latin typeface="Bookman Old Style" pitchFamily="18" charset="0"/>
              </a:rPr>
              <a:t>Alexandr I. - Rusko</a:t>
            </a:r>
            <a:endParaRPr lang="cs-CZ" b="1" i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72200" y="5805264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FFFF00"/>
                </a:solidFill>
                <a:latin typeface="Bookman Old Style" pitchFamily="18" charset="0"/>
              </a:rPr>
              <a:t>Fridrich Vilém III</a:t>
            </a:r>
            <a:r>
              <a:rPr lang="cs-CZ" b="1" dirty="0" smtClean="0">
                <a:solidFill>
                  <a:srgbClr val="FFFF00"/>
                </a:solidFill>
                <a:latin typeface="Bookman Old Style" pitchFamily="18" charset="0"/>
              </a:rPr>
              <a:t>. - Prusko</a:t>
            </a:r>
            <a:endParaRPr lang="cs-CZ" b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075431"/>
          <a:ext cx="8280920" cy="3038221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402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9429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Vídeňský kongres.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2012-06-04]. Dostupné z: http://cs.wikipedia.org/wiki/Soubor:CongressVienna.jpg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Účastníci kongresu.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2012-06-04]. Dostupné z: http://cs.wikipedia.org/wiki/Soubor:Viena_kongres_1814.jpg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Hranice Německého spolku.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2012-06-04]. Dostupné z: http://cs.wikipedia.org/wiki/Soubor:Map-GermanConfederation.svg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Znak Německého spolku.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2012-06-04]. Dostupné z: http://cs.wikipedia.org/wiki/Soubor:Wappen_Deutscher_Bund.svg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491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142817"/>
          <a:ext cx="8280920" cy="2267077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3152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98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Alexandr I.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2012-06-04]. Dostupné z: http://cs.wikipedia.org/wiki/Soubor:Aldawe.jpg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František II. (I.).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2012-06-04]. Dostupné z: http://cs.wikipedia.org/wiki/Soubor:FranciscusII.png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Fridrich Vilém III.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2012-06-04]. Dostupné z: http://cs.wikipedia.org/wiki/Soubor:FWIII.jpg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517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460</Words>
  <Application>Microsoft Office PowerPoint</Application>
  <PresentationFormat>Předvádění na obrazovce (4:3)</PresentationFormat>
  <Paragraphs>81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Vídeňský kongres</vt:lpstr>
      <vt:lpstr>1814-1815</vt:lpstr>
      <vt:lpstr>Vídeňský kongres</vt:lpstr>
      <vt:lpstr>Snímek 5</vt:lpstr>
      <vt:lpstr>Vídeňský kongres – závěry:</vt:lpstr>
      <vt:lpstr>Vídeňský kongres – závěry: </vt:lpstr>
      <vt:lpstr>Vídeňský kongres – závěry:</vt:lpstr>
      <vt:lpstr>Snímek 9</vt:lpstr>
      <vt:lpstr>Snímek 10</vt:lpstr>
      <vt:lpstr>Svatá aliance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15</cp:revision>
  <dcterms:created xsi:type="dcterms:W3CDTF">2012-04-04T05:08:45Z</dcterms:created>
  <dcterms:modified xsi:type="dcterms:W3CDTF">2012-06-04T11:46:14Z</dcterms:modified>
</cp:coreProperties>
</file>