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83" r:id="rId2"/>
    <p:sldId id="260" r:id="rId3"/>
    <p:sldId id="257" r:id="rId4"/>
    <p:sldId id="262" r:id="rId5"/>
    <p:sldId id="263" r:id="rId6"/>
    <p:sldId id="273" r:id="rId7"/>
    <p:sldId id="265" r:id="rId8"/>
    <p:sldId id="266" r:id="rId9"/>
    <p:sldId id="275" r:id="rId10"/>
    <p:sldId id="264" r:id="rId11"/>
    <p:sldId id="267" r:id="rId12"/>
    <p:sldId id="277" r:id="rId13"/>
    <p:sldId id="268" r:id="rId14"/>
    <p:sldId id="279" r:id="rId15"/>
    <p:sldId id="269" r:id="rId16"/>
    <p:sldId id="281" r:id="rId17"/>
    <p:sldId id="271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E1908E-85EC-4E59-A845-249C49EC54CB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633DA4-E2FA-4400-9A19-A6BE0CDF73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8817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633DA4-E2FA-4400-9A19-A6BE0CDF73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663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176D94C-BFC4-440E-B265-B809CE3F1CF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7D3A1BC-8A10-47FC-8506-6CC3D855BB6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4"/>
          <p:cNvSpPr txBox="1">
            <a:spLocks/>
          </p:cNvSpPr>
          <p:nvPr/>
        </p:nvSpPr>
        <p:spPr>
          <a:xfrm>
            <a:off x="737865" y="4221088"/>
            <a:ext cx="7668270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Prezentace slouží k základnímu seznámení se státy a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hlavními městy,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 práci s mapou. Prvouka pro 5. ročník.</a:t>
            </a:r>
          </a:p>
          <a:p>
            <a:pPr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4" name="Nadpis 3"/>
          <p:cNvSpPr txBox="1">
            <a:spLocks/>
          </p:cNvSpPr>
          <p:nvPr/>
        </p:nvSpPr>
        <p:spPr bwMode="auto">
          <a:xfrm>
            <a:off x="522288" y="260648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4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Autor: Mgr. Radoslava Mašatová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i="1" smtClean="0">
                <a:latin typeface="Times New Roman" pitchFamily="18" charset="0"/>
                <a:cs typeface="Times New Roman" pitchFamily="18" charset="0"/>
              </a:rPr>
              <a:t>VY_32_INOVACE_27_20_Východní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Evropa (Bělorusko, Ukrajina, Moldavsko, Rusko)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16832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37865" y="4994606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433115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1520" y="2276872"/>
            <a:ext cx="4419600" cy="2306687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EVROPA</a:t>
            </a:r>
            <a:b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9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4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státy)</a:t>
            </a:r>
            <a:endParaRPr lang="cs-CZ" sz="4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3406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836" y="1449000"/>
            <a:ext cx="5976328" cy="39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02537" y="802669"/>
            <a:ext cx="26019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BĚLORUSKO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06530" y="802668"/>
            <a:ext cx="21355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UKRAJINA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86372" y="5420504"/>
            <a:ext cx="26175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MOLDAVSKO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5420504"/>
            <a:ext cx="24689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RUSKO</a:t>
            </a:r>
          </a:p>
          <a:p>
            <a:r>
              <a:rPr lang="cs-CZ" sz="2400" b="1" dirty="0" smtClean="0"/>
              <a:t>(evropská část)</a:t>
            </a:r>
            <a:endParaRPr lang="cs-CZ" sz="24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563888" y="1449000"/>
            <a:ext cx="1224136" cy="205200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2"/>
          </p:cNvCxnSpPr>
          <p:nvPr/>
        </p:nvCxnSpPr>
        <p:spPr>
          <a:xfrm flipH="1">
            <a:off x="5004048" y="1448999"/>
            <a:ext cx="1470243" cy="234004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347864" y="4005064"/>
            <a:ext cx="1512168" cy="1403936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868144" y="3429000"/>
            <a:ext cx="720080" cy="198000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343211" y="5143505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53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BĚLORUSKO</a:t>
            </a:r>
            <a:endParaRPr lang="cs-CZ" sz="4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34115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381328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2.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764318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3.</a:t>
            </a:r>
            <a:endParaRPr lang="cs-CZ" sz="12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64318"/>
            <a:ext cx="36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 rot="6464918">
            <a:off x="5833611" y="2758000"/>
            <a:ext cx="1620000" cy="360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540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hlavní město</a:t>
            </a:r>
            <a:r>
              <a:rPr lang="cs-CZ" sz="4000" b="1" dirty="0" smtClean="0">
                <a:solidFill>
                  <a:schemeClr val="tx1"/>
                </a:solidFill>
              </a:rPr>
              <a:t>:  </a:t>
            </a:r>
            <a:endParaRPr lang="cs-CZ" sz="4000" b="1" dirty="0" smtClean="0">
              <a:solidFill>
                <a:schemeClr val="tx1"/>
              </a:solidFill>
            </a:endParaRP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jazyk: běloruština, ruština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zřízení: prezidentská republika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1/3 pokrývají lesy, </a:t>
            </a:r>
            <a:r>
              <a:rPr lang="cs-CZ" sz="4000" b="1" dirty="0" err="1" smtClean="0">
                <a:solidFill>
                  <a:schemeClr val="tx1"/>
                </a:solidFill>
              </a:rPr>
              <a:t>Bělověžský</a:t>
            </a:r>
            <a:r>
              <a:rPr lang="cs-CZ" sz="4000" b="1" dirty="0" smtClean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prales (zubři)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přes 11 tisíc jezer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3501008"/>
            <a:ext cx="4034689" cy="25922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44064" y="5812187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4.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804286" y="260648"/>
            <a:ext cx="159691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4000" b="1" dirty="0" smtClean="0">
                <a:solidFill>
                  <a:prstClr val="white"/>
                </a:solidFill>
              </a:rPr>
              <a:t> Minsk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18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9" y="-14444"/>
            <a:ext cx="913949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29" y="6563908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5.</a:t>
            </a:r>
            <a:endParaRPr lang="cs-CZ" sz="1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2189" y="116632"/>
            <a:ext cx="1805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j</a:t>
            </a:r>
            <a:r>
              <a:rPr lang="cs-CZ" sz="2400" b="1" dirty="0" smtClean="0"/>
              <a:t>ezero </a:t>
            </a:r>
            <a:r>
              <a:rPr lang="cs-CZ" sz="2400" b="1" dirty="0" err="1" smtClean="0"/>
              <a:t>Narač</a:t>
            </a:r>
            <a:endParaRPr lang="cs-CZ" sz="2400" b="1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91380"/>
            <a:ext cx="9137062" cy="6957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-1" y="6680392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6.</a:t>
            </a:r>
            <a:endParaRPr lang="cs-CZ" sz="1200" b="1" dirty="0"/>
          </a:p>
        </p:txBody>
      </p:sp>
      <p:sp>
        <p:nvSpPr>
          <p:cNvPr id="8" name="Obdélník 7"/>
          <p:cNvSpPr/>
          <p:nvPr/>
        </p:nvSpPr>
        <p:spPr>
          <a:xfrm>
            <a:off x="140326" y="116632"/>
            <a:ext cx="44294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Vítězné náměstí, centrum Minsku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95757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UKRAJINA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061" y="921781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11347"/>
            <a:ext cx="2701689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95870" y="6381327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7.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3803383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8.</a:t>
            </a:r>
            <a:endParaRPr lang="cs-CZ" sz="1200" b="1" dirty="0"/>
          </a:p>
        </p:txBody>
      </p:sp>
      <p:sp>
        <p:nvSpPr>
          <p:cNvPr id="8" name="Šipka doprava se zářezem 7"/>
          <p:cNvSpPr/>
          <p:nvPr/>
        </p:nvSpPr>
        <p:spPr>
          <a:xfrm rot="3873714">
            <a:off x="5109442" y="3265699"/>
            <a:ext cx="1620000" cy="360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20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019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 hlavní město: 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jazyk: ukrajinština, ruština</a:t>
            </a:r>
          </a:p>
          <a:p>
            <a:r>
              <a:rPr lang="cs-CZ" sz="4000" b="1" dirty="0" smtClean="0">
                <a:solidFill>
                  <a:schemeClr val="tx1"/>
                </a:solidFill>
              </a:rPr>
              <a:t> zřízení: republika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města: Charkov, Dněpropetrovsk,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Doněck, Oděsa, Jalta</a:t>
            </a:r>
          </a:p>
          <a:p>
            <a:r>
              <a:rPr lang="cs-CZ" sz="4000" b="1" dirty="0" smtClean="0">
                <a:solidFill>
                  <a:schemeClr val="tx1"/>
                </a:solidFill>
              </a:rPr>
              <a:t> Krymský poloostrov – rekreační oblast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635896" y="1124744"/>
            <a:ext cx="153388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4000" b="1" dirty="0" smtClean="0">
                <a:solidFill>
                  <a:prstClr val="white"/>
                </a:solidFill>
              </a:rPr>
              <a:t> Kyjev</a:t>
            </a:r>
            <a:endParaRPr lang="cs-CZ" sz="4000" b="1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76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24" y="240144"/>
            <a:ext cx="4025782" cy="30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58112" y="2996708"/>
            <a:ext cx="3064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9.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586" y="220480"/>
            <a:ext cx="1251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Charkov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930" y="243495"/>
            <a:ext cx="4024234" cy="30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366916" y="3023145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10.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48218" y="242623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Jalta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6" y="3516779"/>
            <a:ext cx="4052036" cy="30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38824" y="6299780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11.</a:t>
            </a:r>
            <a:endParaRPr lang="cs-CZ" sz="1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682" y="3529111"/>
            <a:ext cx="2233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Oděsa, divadlo 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218" y="3521001"/>
            <a:ext cx="4053832" cy="30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413802" y="6304741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12.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42096" y="3512749"/>
            <a:ext cx="41145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Chrám svatého Michala, Kyjev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21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MOLDAVSKO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08720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6381327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13.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8708" y="4385853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14.</a:t>
            </a:r>
            <a:endParaRPr lang="cs-CZ" sz="12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85853"/>
            <a:ext cx="36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se zářezem 6"/>
          <p:cNvSpPr/>
          <p:nvPr/>
        </p:nvSpPr>
        <p:spPr>
          <a:xfrm rot="7300580">
            <a:off x="5924709" y="3888838"/>
            <a:ext cx="1620000" cy="360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640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18457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 hlavní </a:t>
            </a:r>
            <a:r>
              <a:rPr lang="cs-CZ" sz="4000" b="1" dirty="0" smtClean="0">
                <a:solidFill>
                  <a:schemeClr val="tx1"/>
                </a:solidFill>
              </a:rPr>
              <a:t>město: </a:t>
            </a:r>
            <a:endParaRPr lang="cs-CZ" sz="4000" b="1" dirty="0" smtClean="0">
              <a:solidFill>
                <a:schemeClr val="tx1"/>
              </a:solidFill>
            </a:endParaRP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jazyk: moldavština (rumunština)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zřízení: parlamentní republika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zemědělská krajina (úrodná step):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pšenice, slunečnice, kukuřice,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cukrovka, tabák, vinná réva, ořechy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95936" y="836712"/>
            <a:ext cx="17860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4000" b="1" dirty="0">
                <a:solidFill>
                  <a:prstClr val="white"/>
                </a:solidFill>
              </a:rPr>
              <a:t>Kišiněv</a:t>
            </a:r>
          </a:p>
        </p:txBody>
      </p:sp>
    </p:spTree>
    <p:extLst>
      <p:ext uri="{BB962C8B-B14F-4D97-AF65-F5344CB8AC3E}">
        <p14:creationId xmlns:p14="http://schemas.microsoft.com/office/powerpoint/2010/main" val="3720361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23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55752" y="6581000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15.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974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116632"/>
            <a:ext cx="40332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Prezidentský palác v Kišiněvě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755752" y="6590807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16.</a:t>
            </a:r>
            <a:endParaRPr lang="cs-CZ" sz="1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628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258" y="620688"/>
            <a:ext cx="8229600" cy="850106"/>
          </a:xfrm>
        </p:spPr>
        <p:txBody>
          <a:bodyPr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 (evropská část)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132656"/>
            <a:ext cx="8229600" cy="3993507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vzniklo rozpadem Sovětského 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svazu v roce 1991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hlavní město: 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jazyk: ruština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zřízení: federativní republika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96630"/>
            <a:ext cx="2701689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51661" y="1826719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17.</a:t>
            </a:r>
            <a:endParaRPr lang="cs-CZ" sz="1200" b="1" dirty="0"/>
          </a:p>
        </p:txBody>
      </p:sp>
      <p:sp>
        <p:nvSpPr>
          <p:cNvPr id="3" name="Obdélník 2"/>
          <p:cNvSpPr/>
          <p:nvPr/>
        </p:nvSpPr>
        <p:spPr>
          <a:xfrm>
            <a:off x="3885637" y="3573016"/>
            <a:ext cx="186602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4000" b="1" dirty="0">
                <a:solidFill>
                  <a:prstClr val="white"/>
                </a:solidFill>
              </a:rPr>
              <a:t>Moskva</a:t>
            </a:r>
          </a:p>
        </p:txBody>
      </p:sp>
    </p:spTree>
    <p:extLst>
      <p:ext uri="{BB962C8B-B14F-4D97-AF65-F5344CB8AC3E}">
        <p14:creationId xmlns:p14="http://schemas.microsoft.com/office/powerpoint/2010/main" val="2227194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61822" cy="6845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0" y="6581001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18.</a:t>
            </a:r>
            <a:endParaRPr lang="cs-CZ" sz="1200" b="1" dirty="0"/>
          </a:p>
        </p:txBody>
      </p:sp>
      <p:sp>
        <p:nvSpPr>
          <p:cNvPr id="7" name="Obdélník 6"/>
          <p:cNvSpPr/>
          <p:nvPr/>
        </p:nvSpPr>
        <p:spPr>
          <a:xfrm>
            <a:off x="0" y="65797"/>
            <a:ext cx="44914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Chrám Vasila Blaženého, Moskva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60573" cy="6969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5350" y="6581740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19.</a:t>
            </a:r>
            <a:endParaRPr lang="cs-CZ" sz="1200" b="1" dirty="0"/>
          </a:p>
        </p:txBody>
      </p:sp>
      <p:sp>
        <p:nvSpPr>
          <p:cNvPr id="9" name="Obdélník 8"/>
          <p:cNvSpPr/>
          <p:nvPr/>
        </p:nvSpPr>
        <p:spPr>
          <a:xfrm>
            <a:off x="5170605" y="65796"/>
            <a:ext cx="39733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 smtClean="0"/>
              <a:t>Treťajkovská</a:t>
            </a:r>
            <a:r>
              <a:rPr lang="cs-CZ" sz="2400" b="1" dirty="0" smtClean="0"/>
              <a:t> galerie, Moskva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4842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40668"/>
            <a:ext cx="8640960" cy="5976664"/>
          </a:xfrm>
        </p:spPr>
        <p:txBody>
          <a:bodyPr>
            <a:normAutofit fontScale="92500"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 Ruská federace je největším státem na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světě.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většina orné půdy leží v evropské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části: pšenice, brambory, cukrovka, len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nerostné suroviny: ropa, hnědé a černé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uhlí, železná ruda, barevné kovy</a:t>
            </a:r>
          </a:p>
          <a:p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města: Petrohrad, Volgograd, Rostov,  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  Samara, </a:t>
            </a:r>
            <a:r>
              <a:rPr lang="cs-CZ" sz="4000" b="1" dirty="0" err="1" smtClean="0">
                <a:solidFill>
                  <a:schemeClr val="tx1"/>
                </a:solidFill>
              </a:rPr>
              <a:t>Nižnij</a:t>
            </a:r>
            <a:r>
              <a:rPr lang="cs-CZ" sz="4000" b="1" dirty="0" smtClean="0">
                <a:solidFill>
                  <a:schemeClr val="tx1"/>
                </a:solidFill>
              </a:rPr>
              <a:t> Novgorod, Kazaň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4414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64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1301" y="116632"/>
            <a:ext cx="47403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Petropavlovská pevnost (Petrohrad)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6525343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20.</a:t>
            </a:r>
            <a:endParaRPr lang="cs-CZ" sz="1200" b="1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669" y="0"/>
            <a:ext cx="9144000" cy="6895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1162" y="6525343"/>
            <a:ext cx="3882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21.</a:t>
            </a:r>
            <a:endParaRPr lang="cs-CZ" sz="1200" b="1" dirty="0"/>
          </a:p>
        </p:txBody>
      </p:sp>
      <p:sp>
        <p:nvSpPr>
          <p:cNvPr id="7" name="Obdélník 6"/>
          <p:cNvSpPr/>
          <p:nvPr/>
        </p:nvSpPr>
        <p:spPr>
          <a:xfrm>
            <a:off x="251520" y="122110"/>
            <a:ext cx="47900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Samarské divadlo Maxima Gorkého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8220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24136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Ukazuj</a:t>
            </a: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státy na mapě a určuj hlavní města.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916832"/>
            <a:ext cx="4254624" cy="46805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RUSKO</a:t>
            </a:r>
          </a:p>
          <a:p>
            <a:r>
              <a:rPr lang="cs-CZ" sz="4000" b="1" dirty="0" smtClean="0">
                <a:solidFill>
                  <a:schemeClr val="tx1"/>
                </a:solidFill>
              </a:rPr>
              <a:t>BĚLORUSKO</a:t>
            </a:r>
          </a:p>
          <a:p>
            <a:r>
              <a:rPr lang="cs-CZ" sz="4000" b="1" dirty="0" smtClean="0">
                <a:solidFill>
                  <a:schemeClr val="tx1"/>
                </a:solidFill>
              </a:rPr>
              <a:t>UKRAJINA</a:t>
            </a:r>
          </a:p>
          <a:p>
            <a:r>
              <a:rPr lang="cs-CZ" sz="4000" b="1" dirty="0" smtClean="0">
                <a:solidFill>
                  <a:schemeClr val="tx1"/>
                </a:solidFill>
              </a:rPr>
              <a:t>MOLDAVSKO</a:t>
            </a: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916832"/>
            <a:ext cx="4186808" cy="4726125"/>
          </a:xfrm>
        </p:spPr>
        <p:txBody>
          <a:bodyPr>
            <a:normAutofit/>
          </a:bodyPr>
          <a:lstStyle/>
          <a:p>
            <a:pPr lvl="0">
              <a:buClr>
                <a:srgbClr val="0BD0D9"/>
              </a:buClr>
            </a:pPr>
            <a:r>
              <a:rPr lang="cs-CZ" sz="4000" b="1" dirty="0" smtClean="0">
                <a:solidFill>
                  <a:prstClr val="black"/>
                </a:solidFill>
              </a:rPr>
              <a:t>Moskva</a:t>
            </a:r>
            <a:endParaRPr lang="cs-CZ" sz="4000" b="1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4000" b="1" dirty="0" smtClean="0">
                <a:solidFill>
                  <a:prstClr val="black"/>
                </a:solidFill>
              </a:rPr>
              <a:t>Minsk</a:t>
            </a:r>
            <a:endParaRPr lang="cs-CZ" sz="4000" b="1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4000" b="1" dirty="0" smtClean="0">
                <a:solidFill>
                  <a:prstClr val="black"/>
                </a:solidFill>
              </a:rPr>
              <a:t>Kyjev</a:t>
            </a:r>
            <a:endParaRPr lang="cs-CZ" sz="4000" b="1" dirty="0">
              <a:solidFill>
                <a:prstClr val="black"/>
              </a:solidFill>
            </a:endParaRPr>
          </a:p>
          <a:p>
            <a:pPr lvl="0">
              <a:buClr>
                <a:srgbClr val="0BD0D9"/>
              </a:buClr>
            </a:pPr>
            <a:r>
              <a:rPr lang="cs-CZ" sz="4000" b="1" dirty="0" smtClean="0">
                <a:solidFill>
                  <a:prstClr val="black"/>
                </a:solidFill>
              </a:rPr>
              <a:t>Kišiněv</a:t>
            </a:r>
            <a:endParaRPr lang="cs-CZ" sz="40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334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336704"/>
          </a:xfrm>
        </p:spPr>
        <p:txBody>
          <a:bodyPr>
            <a:normAutofit/>
          </a:bodyPr>
          <a:lstStyle/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1100" dirty="0">
                <a:solidFill>
                  <a:srgbClr val="DFE6D0"/>
                </a:solidFill>
              </a:rPr>
              <a:t>POUŽITÉ ZDROJE: 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7</a:t>
            </a:r>
            <a:r>
              <a:rPr lang="cs-CZ" sz="1100" dirty="0" smtClean="0"/>
              <a:t>.3.2012</a:t>
            </a:r>
            <a:r>
              <a:rPr lang="cs-CZ" sz="1100" dirty="0"/>
              <a:t>]. Dostupný na WWW: &lt;http://cs.wikipedia.org/wiki/Soubor:EasternEurope1.png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it-IT" sz="1100" dirty="0" smtClean="0"/>
              <a:t>LIUZZO</a:t>
            </a:r>
            <a:r>
              <a:rPr lang="it-IT" sz="1100" dirty="0"/>
              <a:t>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&lt;http://cs.wikipedia.org/wiki/Soubor:Europe_location_BLR.png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Soubor:Flag_of_Belarus.svg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 smtClean="0"/>
              <a:t>KOTOVSKI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Soubor:Wisent.jpg</a:t>
            </a:r>
            <a:r>
              <a:rPr lang="cs-CZ" sz="1100" dirty="0" smtClean="0"/>
              <a:t>,&gt;.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ZEDLIK.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&lt;http://commons.wikimedia.org/wiki/File:Nara%C4%8D_-_2.jpg?uselang=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Soubor:Victory-square.jpg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&lt;http://cs.wikipedia.org/wiki/Soubor:Europe_location_UKR.png</a:t>
            </a:r>
            <a:r>
              <a:rPr lang="it-IT" sz="1100" dirty="0" smtClean="0"/>
              <a:t>,&gt;.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Soubor:Flag_of_Ukraine.svg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 smtClean="0"/>
              <a:t> </a:t>
            </a: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&lt;http://cs.wikipedia.org/wiki/Soubor:Valta_view_from_Tsar%27s_Path.JPG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 smtClean="0"/>
              <a:t> </a:t>
            </a: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&lt;http://cs.wikipedia.org/wiki/Soubor:Valta_view_from_Tsar%27s_Path.JPG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 smtClean="0"/>
              <a:t> </a:t>
            </a:r>
            <a:r>
              <a:rPr lang="nl-NL" sz="1100" dirty="0"/>
              <a:t>WASTEDUMP.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&lt;http://cs.wikipedia.org/wiki/Soubor:Opernhaus_Odessa.jpg</a:t>
            </a:r>
            <a:r>
              <a:rPr lang="nl-NL" sz="1100" dirty="0" smtClean="0"/>
              <a:t>,&gt;.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nl-NL" sz="1100" dirty="0" smtClean="0"/>
              <a:t> </a:t>
            </a:r>
            <a:r>
              <a:rPr lang="cs-CZ" sz="1100" dirty="0"/>
              <a:t>SERGIYENKO, </a:t>
            </a:r>
            <a:r>
              <a:rPr lang="cs-CZ" sz="1100" dirty="0" err="1"/>
              <a:t>Dmytro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&lt;http://cs.wikipedia.org/wiki/Soubor:St._Michael%27s_Cathedral_from_belltower.JPG</a:t>
            </a:r>
            <a:r>
              <a:rPr lang="cs-CZ" sz="1100" dirty="0" smtClean="0"/>
              <a:t>,&gt;.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&lt;http://cs.wikipedia.org/wiki/Soubor:Europe_location_MDA.png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NAMENEKO.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Soubor:Flag_of_Moldova.svg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PROFFER, Dave.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&lt;http://commons.wikimedia.org/wiki/File:Orhei_</a:t>
            </a:r>
            <a:r>
              <a:rPr lang="cs-CZ" sz="1100" dirty="0" err="1"/>
              <a:t>Vechi</a:t>
            </a:r>
            <a:r>
              <a:rPr lang="cs-CZ" sz="1100" dirty="0"/>
              <a:t>,_Moldova_-_</a:t>
            </a:r>
            <a:r>
              <a:rPr lang="cs-CZ" sz="1100" dirty="0" err="1"/>
              <a:t>Flickr</a:t>
            </a:r>
            <a:r>
              <a:rPr lang="cs-CZ" sz="1100" dirty="0"/>
              <a:t>_-_</a:t>
            </a:r>
            <a:r>
              <a:rPr lang="cs-CZ" sz="1100" dirty="0" err="1"/>
              <a:t>Dave_Proffer</a:t>
            </a:r>
            <a:r>
              <a:rPr lang="cs-CZ" sz="1100" dirty="0"/>
              <a:t>_(12).</a:t>
            </a:r>
            <a:r>
              <a:rPr lang="cs-CZ" sz="1100" dirty="0" err="1"/>
              <a:t>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&lt;http://cs.wikipedia.org/wiki/Soubor:Presidential_palace_in_Chisinau_01.jpg&gt;. 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Soubor:Flag_of_Russia.svg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&lt;http://commons.wikimedia.org/wiki/File:Moscow,_St._Basil%27s_As_Seen_From_The_West.jpg?uselang=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 smtClean="0"/>
              <a:t> </a:t>
            </a:r>
            <a:r>
              <a:rPr lang="cs-CZ" sz="1100" dirty="0"/>
              <a:t>BROADIE, Robert.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Soubor:Tretyakovskaya_gallery.JPG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ŽVÁČEK, Ondřej.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Soubor:Peter_Paul_Fortress.jpg</a:t>
            </a:r>
            <a:r>
              <a:rPr lang="cs-CZ" sz="1100" dirty="0" smtClean="0"/>
              <a:t>&gt;.</a:t>
            </a:r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r>
              <a:rPr lang="cs-CZ" sz="1100" dirty="0"/>
              <a:t>VOLNÉ DÍLO.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cs-CZ" sz="1100" dirty="0">
                <a:solidFill>
                  <a:srgbClr val="DFE6D0"/>
                </a:solidFill>
              </a:rPr>
              <a:t>cit. 7.3.2012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Soubor:Samara_divadlo.jpg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endParaRPr lang="cs-CZ" sz="1100" dirty="0" smtClean="0"/>
          </a:p>
          <a:p>
            <a:pPr lvl="0">
              <a:buClr>
                <a:srgbClr val="759AA5">
                  <a:lumMod val="60000"/>
                  <a:lumOff val="40000"/>
                </a:srgbClr>
              </a:buClr>
              <a:buFont typeface="Arial" pitchFamily="34" charset="0"/>
              <a:buAutoNum type="arabicPeriod"/>
            </a:pPr>
            <a:endParaRPr lang="cs-CZ" sz="1100" dirty="0">
              <a:solidFill>
                <a:srgbClr val="DFE6D0"/>
              </a:solidFill>
            </a:endParaRP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8295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219</TotalTime>
  <Words>825</Words>
  <Application>Microsoft Office PowerPoint</Application>
  <PresentationFormat>Předvádění na obrazovce (4:3)</PresentationFormat>
  <Paragraphs>118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Došky</vt:lpstr>
      <vt:lpstr>Prezentace aplikace PowerPoint</vt:lpstr>
      <vt:lpstr>VÝCHODNÍ EVROPA (státy)</vt:lpstr>
      <vt:lpstr>Prezentace aplikace PowerPoint</vt:lpstr>
      <vt:lpstr>BĚLORUSKO</vt:lpstr>
      <vt:lpstr>Prezentace aplikace PowerPoint</vt:lpstr>
      <vt:lpstr>Prezentace aplikace PowerPoint</vt:lpstr>
      <vt:lpstr>UKRAJINA</vt:lpstr>
      <vt:lpstr>Prezentace aplikace PowerPoint</vt:lpstr>
      <vt:lpstr>Prezentace aplikace PowerPoint</vt:lpstr>
      <vt:lpstr>MOLDAVSKO</vt:lpstr>
      <vt:lpstr>Prezentace aplikace PowerPoint</vt:lpstr>
      <vt:lpstr>Prezentace aplikace PowerPoint</vt:lpstr>
      <vt:lpstr>RUSKO (evropská část)</vt:lpstr>
      <vt:lpstr>Prezentace aplikace PowerPoint</vt:lpstr>
      <vt:lpstr>Prezentace aplikace PowerPoint</vt:lpstr>
      <vt:lpstr>Prezentace aplikace PowerPoint</vt:lpstr>
      <vt:lpstr>Ukazuj státy na mapě a určuj hlavní města.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 </dc:creator>
  <cp:lastModifiedBy> </cp:lastModifiedBy>
  <cp:revision>85</cp:revision>
  <dcterms:created xsi:type="dcterms:W3CDTF">2012-03-07T07:25:40Z</dcterms:created>
  <dcterms:modified xsi:type="dcterms:W3CDTF">2012-06-04T11:35:22Z</dcterms:modified>
</cp:coreProperties>
</file>