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67" r:id="rId4"/>
    <p:sldId id="257" r:id="rId5"/>
    <p:sldId id="258" r:id="rId6"/>
    <p:sldId id="265" r:id="rId7"/>
    <p:sldId id="26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E4CEFC-1AC9-4A2B-B6FA-0D131D0E3DC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5653EE-F17E-4B8E-87AE-3A7633D8DB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739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662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874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17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230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286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30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648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723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995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684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784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BFBC0-D600-4059-8D03-CDBA9A0B76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2AD12-FEDB-4E74-A99E-4B6173947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504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34750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Dana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Ingvortová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Domácí zvířata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Jaro, zvířata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1.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na seznámení s domácími a hospodářskými zvířaty.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pojmenuje domácí zvířata. Seznámí se s pojmem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- hospodářská zvířata. Uvědomuje si význam domácích zvířat.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0503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1881" y="47667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DOMÁCÍ ZVÍŘATA – pojmenuj je: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2OJRF7P3\MP900444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216293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ingvortova\AppData\Local\Microsoft\Windows\Temporary Internet Files\Content.IE5\PTMDQ297\MP9004020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114" y="1628800"/>
            <a:ext cx="205287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ingvortova\AppData\Local\Microsoft\Windows\Temporary Internet Files\Content.IE5\ZD56VR3O\MP900427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626" y="1840810"/>
            <a:ext cx="249289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dingvortova\AppData\Local\Microsoft\Windows\Temporary Internet Files\Content.IE5\8ZWHCALI\MP9004276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089" y="4149080"/>
            <a:ext cx="2675433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ingvortova\AppData\Local\Microsoft\Windows\Temporary Internet Files\Content.IE5\2OJRF7P3\MP90017890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49080"/>
            <a:ext cx="2162936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dingvortova\AppData\Local\Microsoft\Windows\Temporary Internet Files\Content.IE5\BGRHX77Q\MP90025557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49080"/>
            <a:ext cx="22322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64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5708" y="548680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Do domácích zvířat patří i </a:t>
            </a:r>
            <a:r>
              <a:rPr lang="cs-CZ" sz="3600" b="1" u="sng" dirty="0" smtClean="0">
                <a:solidFill>
                  <a:srgbClr val="FF0000"/>
                </a:solidFill>
              </a:rPr>
              <a:t>HOSPODÁŘSKÁ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u="sng" dirty="0" smtClean="0">
                <a:solidFill>
                  <a:srgbClr val="FF0000"/>
                </a:solidFill>
              </a:rPr>
              <a:t>zvířata</a:t>
            </a:r>
            <a:r>
              <a:rPr lang="cs-CZ" sz="3600" b="1" dirty="0" smtClean="0">
                <a:solidFill>
                  <a:srgbClr val="FF0000"/>
                </a:solidFill>
              </a:rPr>
              <a:t>. Pojmenuj je: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dingvortova\AppData\Local\Microsoft\Windows\Temporary Internet Files\Content.IE5\OTOXNM09\MP9001789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76872"/>
            <a:ext cx="2220136" cy="171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ingvortova\AppData\Local\Microsoft\Windows\Temporary Internet Files\Content.IE5\UPQ6HRGH\MP9001786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865" y="2271967"/>
            <a:ext cx="2088232" cy="171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ingvortova\AppData\Local\Microsoft\Windows\Temporary Internet Files\Content.IE5\2OJRF7P3\MP9004140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66512"/>
            <a:ext cx="2196892" cy="172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ingvortova\AppData\Local\Microsoft\Windows\Temporary Internet Files\Content.IE5\2OJRF7P3\MC900036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4575657"/>
            <a:ext cx="2196892" cy="151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ingvortova\AppData\Local\Microsoft\Windows\Temporary Internet Files\Content.IE5\UPQ6HRGH\MP90018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466" y="4575657"/>
            <a:ext cx="2262451" cy="160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ingvortova\AppData\Local\Microsoft\Windows\Temporary Internet Files\Content.IE5\T69QTMNY\MP9001786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865" y="4575656"/>
            <a:ext cx="2088232" cy="157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09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06174" y="620688"/>
            <a:ext cx="63367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Pro co především chováme hospodářská zvířata? 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4769" y="2601778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chemeClr val="tx2"/>
                </a:solidFill>
              </a:rPr>
              <a:t>p</a:t>
            </a:r>
            <a:r>
              <a:rPr lang="cs-CZ" sz="3600" b="1" dirty="0" smtClean="0">
                <a:solidFill>
                  <a:schemeClr val="tx2"/>
                </a:solidFill>
              </a:rPr>
              <a:t>ro maso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dingvortova\AppData\Local\Microsoft\Windows\Temporary Internet Files\Content.IE5\CVEB3ES1\MC900407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298" y="2276872"/>
            <a:ext cx="1568822" cy="106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31640" y="357301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pro mléko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2051" name="Picture 3" descr="C:\Users\dingvortova\AppData\Local\Microsoft\Windows\Temporary Internet Files\Content.IE5\8ZWHCALI\MC9004417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311" y="3248109"/>
            <a:ext cx="158762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31640" y="4534838"/>
            <a:ext cx="4826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chemeClr val="tx2"/>
                </a:solidFill>
              </a:rPr>
              <a:t>p</a:t>
            </a:r>
            <a:r>
              <a:rPr lang="cs-CZ" sz="3600" b="1" dirty="0" smtClean="0">
                <a:solidFill>
                  <a:schemeClr val="tx2"/>
                </a:solidFill>
              </a:rPr>
              <a:t>ro vejce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2052" name="Picture 4" descr="C:\Users\dingvortova\AppData\Local\Microsoft\Windows\Temporary Internet Files\Content.IE5\OTOXNM09\MC9003470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879" y="4363363"/>
            <a:ext cx="1851660" cy="108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331818" y="5483229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po kůži 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2053" name="Picture 5" descr="C:\Users\dingvortova\AppData\Local\Microsoft\Windows\Temporary Internet Files\Content.IE5\2OJRF7P3\MC9003584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651" y="5093643"/>
            <a:ext cx="1810512" cy="127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153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764704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           </a:t>
            </a:r>
            <a:r>
              <a:rPr lang="cs-CZ" sz="4000" b="1" u="sng" dirty="0" smtClean="0">
                <a:solidFill>
                  <a:srgbClr val="FF0000"/>
                </a:solidFill>
              </a:rPr>
              <a:t>Je to pravda?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8259" y="1916832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Kráva se chová pro mléko.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4963" y="190789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07601" y="4317995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Kůň se chová pro mléko 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3362" y="2703271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Slepice se chová pro kůži.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82371" y="2671335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   NE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83982" y="3487116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Prase se chová pro maso.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4963" y="3349602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32995" y="417038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31576" y="5005456"/>
            <a:ext cx="5790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Ovce se chová pro vlnu.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88979" y="496432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dingvortova\AppData\Local\Microsoft\Windows\Temporary Internet Files\Content.IE5\UPQ6HRGH\MC900234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0588"/>
            <a:ext cx="1368152" cy="160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580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9760" y="512731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Přiřaď</a:t>
            </a:r>
            <a:r>
              <a:rPr lang="cs-CZ" sz="4000" b="1" dirty="0" smtClean="0">
                <a:solidFill>
                  <a:srgbClr val="FF0000"/>
                </a:solidFill>
              </a:rPr>
              <a:t> správně, pro co zvířata chováme!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dingvortova\AppData\Local\Microsoft\Windows\Temporary Internet Files\Content.IE5\PTMDQ297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006" y="3374860"/>
            <a:ext cx="1840687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ingvortova\AppData\Local\Microsoft\Windows\Temporary Internet Files\Content.IE5\8ZWHCALI\MC900326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547" y="4941168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142326" y="1993567"/>
            <a:ext cx="280831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Vejce, maso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4644008" y="3537012"/>
            <a:ext cx="3888432" cy="9612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Maso, sádlo, kůže</a:t>
            </a:r>
            <a:endParaRPr lang="cs-CZ" sz="3600" dirty="0"/>
          </a:p>
        </p:txBody>
      </p:sp>
      <p:sp>
        <p:nvSpPr>
          <p:cNvPr id="7" name="Zaoblený obdélník 6"/>
          <p:cNvSpPr/>
          <p:nvPr/>
        </p:nvSpPr>
        <p:spPr>
          <a:xfrm>
            <a:off x="4674274" y="5121188"/>
            <a:ext cx="3744416" cy="9987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Mléko, maso, kůže</a:t>
            </a:r>
            <a:endParaRPr lang="cs-CZ" sz="3600" dirty="0"/>
          </a:p>
        </p:txBody>
      </p:sp>
      <p:pic>
        <p:nvPicPr>
          <p:cNvPr id="1027" name="Picture 3" descr="C:\Users\dingvortova\AppData\Local\Microsoft\Windows\Temporary Internet Files\Content.IE5\BGRHX77Q\MC900332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492" y="1716955"/>
            <a:ext cx="1835201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>
            <a:off x="3125693" y="4221088"/>
            <a:ext cx="1446307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125693" y="2636912"/>
            <a:ext cx="2016633" cy="15841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125693" y="2425615"/>
            <a:ext cx="1518315" cy="294760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13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50368" y="1052735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VÝBORNĚ!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dingvortova\AppData\Local\Microsoft\Windows\Temporary Internet Files\Content.IE5\ZD56VR3O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255" y="1976065"/>
            <a:ext cx="5629944" cy="418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28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836712"/>
            <a:ext cx="6336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11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169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16</cp:revision>
  <dcterms:created xsi:type="dcterms:W3CDTF">2012-03-17T15:22:14Z</dcterms:created>
  <dcterms:modified xsi:type="dcterms:W3CDTF">2012-04-02T14:03:23Z</dcterms:modified>
</cp:coreProperties>
</file>