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56" r:id="rId3"/>
    <p:sldId id="257" r:id="rId4"/>
    <p:sldId id="258" r:id="rId5"/>
    <p:sldId id="260" r:id="rId6"/>
    <p:sldId id="259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0EA7EE-FDC1-4D5D-9F7E-FB523A4BBCFB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6F014-6BFB-43E6-80A3-C9CEA043E7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45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68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939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579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4082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762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5621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052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015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528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90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63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C022A-E5F9-4FBB-AFA4-8ED0BB508351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2B229-19FB-43C9-A430-289A844C6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511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313222"/>
              </p:ext>
            </p:extLst>
          </p:nvPr>
        </p:nvGraphicFramePr>
        <p:xfrm>
          <a:off x="1222057" y="2420461"/>
          <a:ext cx="6699885" cy="2885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7815"/>
                <a:gridCol w="5132070"/>
              </a:tblGrid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Škola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ZŠ Třeboň, Sokolská 296, 379 01 Třeboň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</a:t>
                      </a:r>
                      <a:r>
                        <a:rPr lang="cs-CZ" sz="1200" dirty="0" smtClean="0">
                          <a:effectLst/>
                        </a:rPr>
                        <a:t>Dana</a:t>
                      </a:r>
                      <a:r>
                        <a:rPr lang="cs-CZ" sz="1200" baseline="0" dirty="0" smtClean="0">
                          <a:effectLst/>
                        </a:rPr>
                        <a:t> </a:t>
                      </a:r>
                      <a:r>
                        <a:rPr lang="cs-CZ" sz="1200" baseline="0" dirty="0" err="1" smtClean="0">
                          <a:effectLst/>
                        </a:rPr>
                        <a:t>Ingvortová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38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</a:rPr>
                        <a:t>VY_32_INOVACE_3307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Název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Člověk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a zdraví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 hodiny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Člověk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a zdraví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Prvouka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Ročník/y/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</a:t>
                      </a:r>
                      <a:r>
                        <a:rPr lang="cs-CZ" sz="1200" dirty="0" smtClean="0">
                          <a:effectLst/>
                        </a:rPr>
                        <a:t>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5727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Materiál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na  seznámení se základními informacemi o zdraví, nemoci a úrazu.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666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Očekávaný výstup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Žák zná</a:t>
                      </a:r>
                      <a:r>
                        <a:rPr lang="cs-CZ" sz="1200" baseline="0" dirty="0" smtClean="0">
                          <a:effectLst/>
                        </a:rPr>
                        <a:t> základní  hygienické a zdravotně preventivní návyky. Rozliší nemoc a úraz. Zná předměty, které jsou potřebné při nemoci.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3543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Druh učebního materiálu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258241" y="24209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692696"/>
            <a:ext cx="6083300" cy="14859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237477" y="2878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05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03648" y="620688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ZDRAVÝ ČLOVĚK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35596" y="1556792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Co je především důležité pro zdraví člověka?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27493" y="3452234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00B050"/>
                </a:solidFill>
              </a:rPr>
              <a:t>Zdravé jídlo a pití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81590" y="4142784"/>
            <a:ext cx="6732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00B050"/>
                </a:solidFill>
              </a:rPr>
              <a:t>Odpočinek a spánek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27493" y="4789115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00B050"/>
                </a:solidFill>
              </a:rPr>
              <a:t>Čistota a hygiena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27493" y="5399741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3600" b="1" dirty="0">
                <a:solidFill>
                  <a:srgbClr val="00B050"/>
                </a:solidFill>
              </a:rPr>
              <a:t>P</a:t>
            </a:r>
            <a:r>
              <a:rPr lang="cs-CZ" sz="3600" b="1" dirty="0" smtClean="0">
                <a:solidFill>
                  <a:srgbClr val="00B050"/>
                </a:solidFill>
              </a:rPr>
              <a:t>ohyb</a:t>
            </a:r>
            <a:endParaRPr lang="cs-CZ" sz="3600" b="1" dirty="0">
              <a:solidFill>
                <a:srgbClr val="00B050"/>
              </a:solidFill>
            </a:endParaRPr>
          </a:p>
        </p:txBody>
      </p:sp>
      <p:pic>
        <p:nvPicPr>
          <p:cNvPr id="1029" name="Picture 5" descr="C:\Users\dingvortova\AppData\Local\Microsoft\Windows\Temporary Internet Files\Content.IE5\OTOXNM09\MP9004117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269" y="3452234"/>
            <a:ext cx="2790056" cy="259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945863" y="2833216"/>
            <a:ext cx="5977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3600" b="1" dirty="0" smtClean="0">
                <a:solidFill>
                  <a:srgbClr val="00B050"/>
                </a:solidFill>
              </a:rPr>
              <a:t>Pravidelný denní režim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13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H="1">
            <a:off x="1259632" y="692696"/>
            <a:ext cx="7579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Škrtni, co </a:t>
            </a:r>
            <a:r>
              <a:rPr lang="cs-CZ" sz="4000" b="1" u="sng" dirty="0" smtClean="0">
                <a:solidFill>
                  <a:srgbClr val="FF0000"/>
                </a:solidFill>
              </a:rPr>
              <a:t>není zdravé</a:t>
            </a:r>
            <a:r>
              <a:rPr lang="cs-CZ" sz="4000" b="1" dirty="0" smtClean="0">
                <a:solidFill>
                  <a:srgbClr val="FF0000"/>
                </a:solidFill>
              </a:rPr>
              <a:t> jíst často!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dingvortova\AppData\Local\Microsoft\Windows\Temporary Internet Files\Content.IE5\8ZWHCALI\MP9003879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226084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ingvortova\AppData\Local\Microsoft\Windows\Temporary Internet Files\Content.IE5\CVEB3ES1\MP9004097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60848"/>
            <a:ext cx="2019101" cy="146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ingvortova\AppData\Local\Microsoft\Windows\Temporary Internet Files\Content.IE5\CVEB3ES1\MP9004254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750504"/>
            <a:ext cx="2304256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ingvortova\AppData\Local\Microsoft\Windows\Temporary Internet Files\Content.IE5\2OJRF7P3\MP90017807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221088"/>
            <a:ext cx="223224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ingvortova\AppData\Local\Microsoft\Windows\Temporary Internet Files\Content.IE5\8ZWHCALI\MP9004052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9040"/>
            <a:ext cx="284036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60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03648" y="764704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Škrtni, co </a:t>
            </a:r>
            <a:r>
              <a:rPr lang="cs-CZ" sz="3600" b="1" u="sng" dirty="0" smtClean="0">
                <a:solidFill>
                  <a:srgbClr val="FF0000"/>
                </a:solidFill>
              </a:rPr>
              <a:t>ne</a:t>
            </a:r>
            <a:r>
              <a:rPr lang="cs-CZ" sz="3600" b="1" dirty="0" smtClean="0">
                <a:solidFill>
                  <a:srgbClr val="FF0000"/>
                </a:solidFill>
              </a:rPr>
              <a:t>potřebuješ k čištění</a:t>
            </a:r>
            <a:r>
              <a:rPr lang="cs-CZ" sz="3600" b="1" u="sng" dirty="0" smtClean="0">
                <a:solidFill>
                  <a:srgbClr val="FF0000"/>
                </a:solidFill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zubů?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dingvortova\AppData\Local\Microsoft\Windows\Temporary Internet Files\Content.IE5\PTMDQ297\MC9002812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65033"/>
            <a:ext cx="2228661" cy="1743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ingvortova\AppData\Local\Microsoft\Windows\Temporary Internet Files\Content.IE5\T69QTMNY\MC9002158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255425"/>
            <a:ext cx="1652757" cy="136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ingvortova\AppData\Local\Microsoft\Windows\Temporary Internet Files\Content.IE5\OTOXNM09\MC9004136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898" y="4293096"/>
            <a:ext cx="2253723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ingvortova\AppData\Local\Microsoft\Windows\Temporary Internet Files\Content.IE5\OTOXNM09\MC9003513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63" y="2043296"/>
            <a:ext cx="1281065" cy="17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ingvortova\AppData\Local\Microsoft\Windows\Temporary Internet Files\Content.IE5\PTMDQ297\MC9002904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77072"/>
            <a:ext cx="2232248" cy="1879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17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17062" y="476672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K čemu nám tyto předměty slouží? Škrtni, co </a:t>
            </a:r>
            <a:r>
              <a:rPr lang="cs-CZ" sz="3600" b="1" u="sng" dirty="0" smtClean="0">
                <a:solidFill>
                  <a:srgbClr val="FF0000"/>
                </a:solidFill>
              </a:rPr>
              <a:t>nepotřebujeme</a:t>
            </a:r>
            <a:r>
              <a:rPr lang="cs-CZ" sz="3600" b="1" dirty="0" smtClean="0">
                <a:solidFill>
                  <a:srgbClr val="FF0000"/>
                </a:solidFill>
              </a:rPr>
              <a:t> při nemoci!</a:t>
            </a:r>
          </a:p>
        </p:txBody>
      </p:sp>
      <p:pic>
        <p:nvPicPr>
          <p:cNvPr id="5122" name="Picture 2" descr="C:\Users\dingvortova\AppData\Local\Microsoft\Windows\Temporary Internet Files\Content.IE5\2OJRF7P3\MC9003513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1425921" cy="17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dingvortova\AppData\Local\Microsoft\Windows\Temporary Internet Files\Content.IE5\2OJRF7P3\MC9002152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402" y="2172357"/>
            <a:ext cx="2232248" cy="201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dingvortova\AppData\Local\Microsoft\Windows\Temporary Internet Files\Content.IE5\PTMDQ297\MC9003254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278623"/>
            <a:ext cx="1367028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dingvortova\AppData\Local\Microsoft\Windows\Temporary Internet Files\Content.IE5\8ZWHCALI\MC90029095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581128"/>
            <a:ext cx="1468170" cy="168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dingvortova\AppData\Local\Microsoft\Windows\Temporary Internet Files\Content.IE5\OTOXNM09\MC90027853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89458"/>
            <a:ext cx="1907649" cy="197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41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859522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Jsou zdravé…?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051720" y="5609031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 bramborové lupínky?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41907" y="5609031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3306084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00B050"/>
                </a:solidFill>
              </a:rPr>
              <a:t> </a:t>
            </a:r>
            <a:r>
              <a:rPr lang="cs-CZ" sz="3600" b="1" dirty="0" smtClean="0">
                <a:solidFill>
                  <a:srgbClr val="00B050"/>
                </a:solidFill>
              </a:rPr>
              <a:t>             bonbóny?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29839" y="3222958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7565" y="4560302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tx2"/>
                </a:solidFill>
              </a:rPr>
              <a:t> </a:t>
            </a:r>
            <a:r>
              <a:rPr lang="cs-CZ" sz="3600" b="1" dirty="0" smtClean="0">
                <a:solidFill>
                  <a:schemeClr val="tx2"/>
                </a:solidFill>
              </a:rPr>
              <a:t>             brokolice?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96136" y="4414194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ANO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95405" y="2144114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 </a:t>
            </a:r>
            <a:r>
              <a:rPr lang="cs-CZ" sz="3600" b="1" dirty="0" smtClean="0">
                <a:solidFill>
                  <a:schemeClr val="tx2"/>
                </a:solidFill>
              </a:rPr>
              <a:t>jogurty?</a:t>
            </a:r>
            <a:endParaRPr lang="cs-CZ" sz="3600" b="1" dirty="0">
              <a:solidFill>
                <a:schemeClr val="tx2"/>
              </a:solidFill>
            </a:endParaRPr>
          </a:p>
        </p:txBody>
      </p:sp>
      <p:pic>
        <p:nvPicPr>
          <p:cNvPr id="4098" name="Picture 2" descr="C:\Users\dingvortova\AppData\Local\Microsoft\Windows\Temporary Internet Files\Content.IE5\UPQ6HRGH\MC9002343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57" y="5463273"/>
            <a:ext cx="1602463" cy="93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dingvortova\AppData\Local\Microsoft\Windows\Temporary Internet Files\Content.IE5\2OJRF7P3\MC9004046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32" y="3056708"/>
            <a:ext cx="1338905" cy="81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dingvortova\AppData\Local\Microsoft\Windows\Temporary Internet Files\Content.IE5\UPQ6HRGH\MC9003312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63" y="4161573"/>
            <a:ext cx="1236845" cy="1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dingvortova\AppData\Local\Microsoft\Windows\Temporary Internet Files\Content.IE5\ZD56VR3O\MC9004119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61" y="1447909"/>
            <a:ext cx="1137591" cy="120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dingvortova\AppData\Local\Microsoft\Windows\Temporary Internet Files\Content.IE5\UPQ6HRGH\MC90042317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991" y="4168626"/>
            <a:ext cx="1008112" cy="86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5834345" y="2098682"/>
            <a:ext cx="1675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ANO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9" name="Picture 6" descr="C:\Users\dingvortova\AppData\Local\Microsoft\Windows\Temporary Internet Files\Content.IE5\UPQ6HRGH\MC90042317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991" y="1922496"/>
            <a:ext cx="1008112" cy="86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72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1052736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VÝBORNĚ!</a:t>
            </a:r>
            <a:endParaRPr lang="cs-CZ" sz="72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dingvortova\AppData\Local\Microsoft\Windows\Temporary Internet Files\Content.IE5\N1857VK8\MC9004231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515056"/>
            <a:ext cx="3672407" cy="32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89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764704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452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157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14</cp:revision>
  <dcterms:created xsi:type="dcterms:W3CDTF">2012-03-17T19:48:44Z</dcterms:created>
  <dcterms:modified xsi:type="dcterms:W3CDTF">2012-04-04T11:14:58Z</dcterms:modified>
</cp:coreProperties>
</file>