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4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952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497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117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803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9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168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150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86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520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269EB-5B76-4EC3-8B22-CFABDE4FB17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25A29-8D07-45BF-942E-97DC175FD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99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724464"/>
              </p:ext>
            </p:extLst>
          </p:nvPr>
        </p:nvGraphicFramePr>
        <p:xfrm>
          <a:off x="1222057" y="2420461"/>
          <a:ext cx="6699885" cy="24544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VY_32_Inovace_3309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Roční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období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Roční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období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Prvouka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1.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044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různé úkoly na procvičení ročních období.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se orientuje v čase. Vyjmenuje roční období a zná jejich hlavní znaky. Popíše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a porovná viditelné proměny přírody v jednotlivých obdobích.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37477" y="244504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05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1469" y="188640"/>
            <a:ext cx="7772400" cy="14700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ROČNÍ OBDOBÍ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Popiš obrázky a vyjmenuj roční období: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57378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92D050"/>
                </a:solidFill>
              </a:rPr>
              <a:t>JARO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94760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LÉTO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1469" y="4343171"/>
            <a:ext cx="22507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6"/>
                </a:solidFill>
              </a:rPr>
              <a:t>PODZIM</a:t>
            </a:r>
            <a:endParaRPr lang="cs-CZ" sz="4800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1666" y="5326454"/>
            <a:ext cx="15103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ZIMA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ZD56VR3O\MP900438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321" y="2572290"/>
            <a:ext cx="1777782" cy="130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ingvortova\AppData\Local\Microsoft\Windows\Temporary Internet Files\Content.IE5\8ZWHCALI\MP900433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112" y="4456902"/>
            <a:ext cx="1800200" cy="143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ingvortova\AppData\Local\Microsoft\Windows\Temporary Internet Files\Content.IE5\2OJRF7P3\MP9004253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634" y="5088618"/>
            <a:ext cx="1800200" cy="130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ingvortova\AppData\Local\Microsoft\Windows\Temporary Internet Files\Content.IE5\PTMDQ297\MP90018266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634" y="3048714"/>
            <a:ext cx="1728192" cy="157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89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9423" y="404665"/>
            <a:ext cx="8229600" cy="1643398"/>
          </a:xfrm>
          <a:noFill/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Kolik má rok ročních období? 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048063"/>
            <a:ext cx="8691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atin typeface="Arial Black" pitchFamily="34" charset="0"/>
              </a:rPr>
              <a:t>4</a:t>
            </a:r>
            <a:endParaRPr lang="cs-CZ" sz="8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88871" y="3216949"/>
            <a:ext cx="47407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        </a:t>
            </a:r>
            <a:r>
              <a:rPr lang="cs-CZ" sz="3200" dirty="0" smtClean="0"/>
              <a:t>Zkontroluj odpověď!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285298"/>
            <a:ext cx="2069284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1. JARO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1043608" y="5479664"/>
            <a:ext cx="2069284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2. LÉTO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5" y="4285299"/>
            <a:ext cx="2858283" cy="830997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3. PODZIM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53637" y="5496815"/>
            <a:ext cx="2858283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4. ZIMA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7925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6975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obrázek nepatří k JARU? Škrtni  ho!</a:t>
            </a:r>
            <a:endParaRPr lang="cs-CZ" dirty="0"/>
          </a:p>
        </p:txBody>
      </p:sp>
      <p:pic>
        <p:nvPicPr>
          <p:cNvPr id="2050" name="Picture 2" descr="C:\Users\dingvortova\AppData\Local\Microsoft\Windows\Temporary Internet Files\Content.IE5\ZD56VR3O\MC900122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1937712" cy="19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ingvortova\AppData\Local\Microsoft\Windows\Temporary Internet Files\Content.IE5\CVEB3ES1\MC9004106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246" y="1995470"/>
            <a:ext cx="196871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ingvortova\AppData\Local\Microsoft\Windows\Temporary Internet Files\Content.IE5\T69QTMNY\MC9002868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2083806" cy="202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ingvortova\AppData\Local\Microsoft\Windows\Temporary Internet Files\Content.IE5\ZD56VR3O\MC900404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605" y="4653136"/>
            <a:ext cx="1766308" cy="150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ingvortova\AppData\Local\Microsoft\Windows\Temporary Internet Files\Content.IE5\T69QTMNY\MC9000981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21088"/>
            <a:ext cx="1796796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36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Který obrázek nepatří k LÉTU?</a:t>
            </a:r>
          </a:p>
          <a:p>
            <a:pPr algn="ctr"/>
            <a:r>
              <a:rPr lang="cs-CZ" sz="4000" dirty="0" smtClean="0">
                <a:latin typeface="+mj-lt"/>
              </a:rPr>
              <a:t>Škrtni</a:t>
            </a:r>
            <a:r>
              <a:rPr lang="cs-CZ" sz="4000" dirty="0" smtClean="0"/>
              <a:t> ho:</a:t>
            </a:r>
            <a:endParaRPr lang="cs-CZ" sz="4000" dirty="0"/>
          </a:p>
        </p:txBody>
      </p:sp>
      <p:pic>
        <p:nvPicPr>
          <p:cNvPr id="2050" name="Picture 2" descr="C:\Users\dingvortova\AppData\Local\Microsoft\Windows\Temporary Internet Files\Content.IE5\OTOXNM09\MP900405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22322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ingvortova\AppData\Local\Microsoft\Windows\Temporary Internet Files\Content.IE5\ZD56VR3O\MC900100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13952"/>
            <a:ext cx="2304256" cy="161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ingvortova\AppData\Local\Microsoft\Windows\Temporary Internet Files\Content.IE5\ZD56VR3O\MC900193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857" y="4365104"/>
            <a:ext cx="20113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ingvortova\AppData\Local\Microsoft\Windows\Temporary Internet Files\Content.IE5\2OJRF7P3\MC9002321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33932"/>
            <a:ext cx="2016224" cy="197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ingvortova\AppData\Local\Microsoft\Windows\Temporary Internet Files\Content.IE5\8ZWHCALI\MC9002793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434" y="4281870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873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548680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Který </a:t>
            </a:r>
            <a:r>
              <a:rPr lang="cs-CZ" sz="4000" dirty="0" smtClean="0">
                <a:latin typeface="+mj-lt"/>
              </a:rPr>
              <a:t>obrázek</a:t>
            </a:r>
            <a:r>
              <a:rPr lang="cs-CZ" sz="4000" dirty="0" smtClean="0"/>
              <a:t> nepatří </a:t>
            </a:r>
          </a:p>
          <a:p>
            <a:pPr algn="ctr"/>
            <a:r>
              <a:rPr lang="cs-CZ" sz="4000" dirty="0" smtClean="0"/>
              <a:t>k </a:t>
            </a:r>
            <a:r>
              <a:rPr lang="cs-CZ" sz="4000" dirty="0" smtClean="0">
                <a:latin typeface="+mj-lt"/>
              </a:rPr>
              <a:t>PODZIMU</a:t>
            </a:r>
            <a:r>
              <a:rPr lang="cs-CZ" sz="4000" dirty="0" smtClean="0"/>
              <a:t>? Škrtni ho!</a:t>
            </a:r>
            <a:endParaRPr lang="cs-CZ" sz="4000" dirty="0"/>
          </a:p>
        </p:txBody>
      </p:sp>
      <p:pic>
        <p:nvPicPr>
          <p:cNvPr id="3075" name="Picture 3" descr="C:\Users\dingvortova\AppData\Local\Microsoft\Windows\Temporary Internet Files\Content.IE5\PTMDQ297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29" y="2060848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ingvortova\AppData\Local\Microsoft\Windows\Temporary Internet Files\Content.IE5\2OJRF7P3\MP9004309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87457"/>
            <a:ext cx="2432041" cy="237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ingvortova\AppData\Local\Microsoft\Windows\Temporary Internet Files\Content.IE5\UPQ6HRGH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200" y="4581128"/>
            <a:ext cx="198572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ingvortova\AppData\Local\Microsoft\Windows\Temporary Internet Files\Content.IE5\PTMDQ297\MC9002324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160" y="2324660"/>
            <a:ext cx="1735248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ingvortova\AppData\Local\Microsoft\Windows\Temporary Internet Files\Content.IE5\CVEB3ES1\MC9002289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71746"/>
            <a:ext cx="1855533" cy="178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00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47667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Který </a:t>
            </a:r>
            <a:r>
              <a:rPr lang="cs-CZ" sz="4000" dirty="0" smtClean="0">
                <a:latin typeface="+mj-lt"/>
              </a:rPr>
              <a:t>obrázek</a:t>
            </a:r>
            <a:r>
              <a:rPr lang="cs-CZ" sz="4000" dirty="0" smtClean="0"/>
              <a:t> nepatří k ZIMĚ? </a:t>
            </a:r>
            <a:r>
              <a:rPr lang="cs-CZ" sz="4000" dirty="0" smtClean="0">
                <a:latin typeface="+mj-lt"/>
              </a:rPr>
              <a:t>Škrtni</a:t>
            </a:r>
            <a:r>
              <a:rPr lang="cs-CZ" sz="4000" dirty="0" smtClean="0"/>
              <a:t> ho!</a:t>
            </a:r>
            <a:endParaRPr lang="cs-CZ" sz="4000" dirty="0"/>
          </a:p>
        </p:txBody>
      </p:sp>
      <p:pic>
        <p:nvPicPr>
          <p:cNvPr id="4098" name="Picture 2" descr="C:\Users\dingvortova\AppData\Local\Microsoft\Windows\Temporary Internet Files\Content.IE5\2OJRF7P3\MC900354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37905"/>
            <a:ext cx="1800200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ingvortova\AppData\Local\Microsoft\Windows\Temporary Internet Files\Content.IE5\PTMDQ297\MC9003871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239" y="1800110"/>
            <a:ext cx="2908920" cy="234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ingvortova\AppData\Local\Microsoft\Windows\Temporary Internet Files\Content.IE5\CVEB3ES1\MC9002315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65104"/>
            <a:ext cx="2393133" cy="205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ingvortova\AppData\Local\Microsoft\Windows\Temporary Internet Files\Content.IE5\T69QTMNY\MC9000894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325" y="2537905"/>
            <a:ext cx="1830629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ingvortova\AppData\Local\Microsoft\Windows\Temporary Internet Files\Content.IE5\OTOXNM09\MC900279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65104"/>
            <a:ext cx="2016224" cy="180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27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556792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VÝBORNĚ!</a:t>
            </a:r>
            <a:endParaRPr lang="cs-CZ" sz="7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PTMDQ297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3081180"/>
            <a:ext cx="3888432" cy="31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183792"/>
      </p:ext>
    </p:extLst>
  </p:cSld>
  <p:clrMapOvr>
    <a:masterClrMapping/>
  </p:clrMapOvr>
  <p:transition spd="med">
    <p:fad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80727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Použité zdroje</a:t>
            </a:r>
            <a:r>
              <a:rPr lang="cs-CZ" sz="2400" b="1" dirty="0" smtClean="0"/>
              <a:t>:</a:t>
            </a:r>
          </a:p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>
                <a:hlinkClick r:id="rId2"/>
              </a:rPr>
              <a:t>www.office.microsoft.com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395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144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ROČNÍ OBDOBÍ Popiš obrázky a vyjmenuj roční období:</vt:lpstr>
      <vt:lpstr>Kolik má rok ročních období? </vt:lpstr>
      <vt:lpstr>Který obrázek nepatří k JARU? Škrtni  ho!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install</dc:creator>
  <cp:lastModifiedBy>install</cp:lastModifiedBy>
  <cp:revision>22</cp:revision>
  <dcterms:created xsi:type="dcterms:W3CDTF">2012-03-14T21:56:25Z</dcterms:created>
  <dcterms:modified xsi:type="dcterms:W3CDTF">2012-04-04T11:19:44Z</dcterms:modified>
</cp:coreProperties>
</file>