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3" r:id="rId2"/>
    <p:sldId id="256" r:id="rId3"/>
    <p:sldId id="257" r:id="rId4"/>
    <p:sldId id="261" r:id="rId5"/>
    <p:sldId id="262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AA9E4C-4804-4BB7-8068-5580BA4ADF5D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F996E1-82BB-4B94-930E-D50D56985A5F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Co je článek </a:t>
          </a:r>
          <a:endParaRPr lang="cs-CZ" sz="2400" b="1" dirty="0">
            <a:solidFill>
              <a:srgbClr val="002060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0A30C64D-88D3-46B4-9246-7C16F28FF923}" type="parTrans" cxnId="{CDC4A2E7-3F2E-45C0-8074-92DA524D59BE}">
      <dgm:prSet/>
      <dgm:spPr/>
      <dgm:t>
        <a:bodyPr/>
        <a:lstStyle/>
        <a:p>
          <a:endParaRPr lang="cs-CZ"/>
        </a:p>
      </dgm:t>
    </dgm:pt>
    <dgm:pt modelId="{88B17233-7881-4B90-B517-D5A6A98F2049}" type="sibTrans" cxnId="{CDC4A2E7-3F2E-45C0-8074-92DA524D59BE}">
      <dgm:prSet/>
      <dgm:spPr/>
      <dgm:t>
        <a:bodyPr/>
        <a:lstStyle/>
        <a:p>
          <a:endParaRPr lang="cs-CZ"/>
        </a:p>
      </dgm:t>
    </dgm:pt>
    <dgm:pt modelId="{13FA2B39-F429-4447-B6C2-F2803CCBA962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Jeho obsah</a:t>
          </a:r>
          <a:endParaRPr lang="cs-CZ" sz="2400" b="1" dirty="0">
            <a:solidFill>
              <a:srgbClr val="002060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E7D33910-B36C-4EF5-BEBF-F9A9050DA7EC}" type="parTrans" cxnId="{07EF32A4-DC75-4544-A502-979DEBAC703F}">
      <dgm:prSet/>
      <dgm:spPr/>
      <dgm:t>
        <a:bodyPr/>
        <a:lstStyle/>
        <a:p>
          <a:endParaRPr lang="cs-CZ"/>
        </a:p>
      </dgm:t>
    </dgm:pt>
    <dgm:pt modelId="{AFD4B396-B09A-463B-8DD3-D975A45514F5}" type="sibTrans" cxnId="{07EF32A4-DC75-4544-A502-979DEBAC703F}">
      <dgm:prSet/>
      <dgm:spPr/>
      <dgm:t>
        <a:bodyPr/>
        <a:lstStyle/>
        <a:p>
          <a:endParaRPr lang="cs-CZ"/>
        </a:p>
      </dgm:t>
    </dgm:pt>
    <dgm:pt modelId="{7F6CEDC3-7C00-4694-BDE4-C32980F3FE62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Cesta článku v redakci</a:t>
          </a:r>
          <a:endParaRPr lang="cs-CZ" sz="2400" b="1" dirty="0">
            <a:solidFill>
              <a:srgbClr val="002060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BF74EEAA-2A20-4612-8387-03A22A04417F}" type="parTrans" cxnId="{A8414DF3-3AE5-411C-B7F1-6E1C2C5FD47D}">
      <dgm:prSet/>
      <dgm:spPr/>
      <dgm:t>
        <a:bodyPr/>
        <a:lstStyle/>
        <a:p>
          <a:endParaRPr lang="cs-CZ"/>
        </a:p>
      </dgm:t>
    </dgm:pt>
    <dgm:pt modelId="{9831E4C6-2E38-406C-8B74-77B67CC292A6}" type="sibTrans" cxnId="{A8414DF3-3AE5-411C-B7F1-6E1C2C5FD47D}">
      <dgm:prSet/>
      <dgm:spPr/>
      <dgm:t>
        <a:bodyPr/>
        <a:lstStyle/>
        <a:p>
          <a:endParaRPr lang="cs-CZ"/>
        </a:p>
      </dgm:t>
    </dgm:pt>
    <dgm:pt modelId="{317DFC2A-7058-444C-B5EB-E700F3360674}" type="pres">
      <dgm:prSet presAssocID="{78AA9E4C-4804-4BB7-8068-5580BA4ADF5D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405EFC5D-0E26-4A89-AE78-E4CA1B537838}" type="pres">
      <dgm:prSet presAssocID="{7F6CEDC3-7C00-4694-BDE4-C32980F3FE62}" presName="Accent3" presStyleCnt="0"/>
      <dgm:spPr/>
    </dgm:pt>
    <dgm:pt modelId="{6FC194AA-25DF-4188-A5AB-22BD2B0BC1E8}" type="pres">
      <dgm:prSet presAssocID="{7F6CEDC3-7C00-4694-BDE4-C32980F3FE62}" presName="Accent" presStyleLbl="node1" presStyleIdx="0" presStyleCnt="3" custLinFactX="49310" custLinFactNeighborX="100000" custLinFactNeighborY="29980"/>
      <dgm:spPr/>
    </dgm:pt>
    <dgm:pt modelId="{38AEEE51-353B-46A3-B28D-001434E51A74}" type="pres">
      <dgm:prSet presAssocID="{7F6CEDC3-7C00-4694-BDE4-C32980F3FE62}" presName="ParentBackground3" presStyleCnt="0"/>
      <dgm:spPr/>
    </dgm:pt>
    <dgm:pt modelId="{6DA97951-50A8-4B16-BA0F-04E0638779D3}" type="pres">
      <dgm:prSet presAssocID="{7F6CEDC3-7C00-4694-BDE4-C32980F3FE62}" presName="ParentBackground" presStyleLbl="fgAcc1" presStyleIdx="0" presStyleCnt="3" custScaleX="440405" custLinFactY="58366" custLinFactNeighborX="-6916" custLinFactNeighborY="100000"/>
      <dgm:spPr/>
      <dgm:t>
        <a:bodyPr/>
        <a:lstStyle/>
        <a:p>
          <a:endParaRPr lang="cs-CZ"/>
        </a:p>
      </dgm:t>
    </dgm:pt>
    <dgm:pt modelId="{D5D7C4ED-9D5E-4E93-9083-497B60FA2734}" type="pres">
      <dgm:prSet presAssocID="{7F6CEDC3-7C00-4694-BDE4-C32980F3FE62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16CA8E-C4C5-4B24-AE13-79AD017B42B2}" type="pres">
      <dgm:prSet presAssocID="{13FA2B39-F429-4447-B6C2-F2803CCBA962}" presName="Accent2" presStyleCnt="0"/>
      <dgm:spPr/>
    </dgm:pt>
    <dgm:pt modelId="{E5C0217D-0F55-45DF-983E-B0350AF43FEE}" type="pres">
      <dgm:prSet presAssocID="{13FA2B39-F429-4447-B6C2-F2803CCBA962}" presName="Accent" presStyleLbl="node1" presStyleIdx="1" presStyleCnt="3" custLinFactNeighborX="46513" custLinFactNeighborY="-91729"/>
      <dgm:spPr/>
    </dgm:pt>
    <dgm:pt modelId="{2C41EAA2-639B-4ECA-8C9E-C9D6861C6947}" type="pres">
      <dgm:prSet presAssocID="{13FA2B39-F429-4447-B6C2-F2803CCBA962}" presName="ParentBackground2" presStyleCnt="0"/>
      <dgm:spPr/>
    </dgm:pt>
    <dgm:pt modelId="{8B6BD675-8F3A-4619-98E4-8EA35BF4DFC4}" type="pres">
      <dgm:prSet presAssocID="{13FA2B39-F429-4447-B6C2-F2803CCBA962}" presName="ParentBackground" presStyleLbl="fgAcc1" presStyleIdx="1" presStyleCnt="3" custScaleX="299312" custLinFactNeighborX="33241" custLinFactNeighborY="-21660"/>
      <dgm:spPr/>
      <dgm:t>
        <a:bodyPr/>
        <a:lstStyle/>
        <a:p>
          <a:endParaRPr lang="cs-CZ"/>
        </a:p>
      </dgm:t>
    </dgm:pt>
    <dgm:pt modelId="{205C026C-1446-4AFB-BD97-A87CE6D4EB26}" type="pres">
      <dgm:prSet presAssocID="{13FA2B39-F429-4447-B6C2-F2803CCBA962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B70E96-6086-40B9-8BF9-2031A9E712AD}" type="pres">
      <dgm:prSet presAssocID="{B9F996E1-82BB-4B94-930E-D50D56985A5F}" presName="Accent1" presStyleCnt="0"/>
      <dgm:spPr/>
    </dgm:pt>
    <dgm:pt modelId="{B3FBC883-C848-4A0D-87D3-EAFACCF12208}" type="pres">
      <dgm:prSet presAssocID="{B9F996E1-82BB-4B94-930E-D50D56985A5F}" presName="Accent" presStyleLbl="node1" presStyleIdx="2" presStyleCnt="3"/>
      <dgm:spPr/>
    </dgm:pt>
    <dgm:pt modelId="{7569385A-AA5D-4CB7-B89B-E964B9A4FB9A}" type="pres">
      <dgm:prSet presAssocID="{B9F996E1-82BB-4B94-930E-D50D56985A5F}" presName="ParentBackground1" presStyleCnt="0"/>
      <dgm:spPr/>
    </dgm:pt>
    <dgm:pt modelId="{38E521A3-62F7-4044-A1FB-A7C2D608A190}" type="pres">
      <dgm:prSet presAssocID="{B9F996E1-82BB-4B94-930E-D50D56985A5F}" presName="ParentBackground" presStyleLbl="fgAcc1" presStyleIdx="2" presStyleCnt="3" custScaleX="257128" custScaleY="130403" custLinFactX="-10229" custLinFactY="-40976" custLinFactNeighborX="-100000" custLinFactNeighborY="-100000"/>
      <dgm:spPr/>
      <dgm:t>
        <a:bodyPr/>
        <a:lstStyle/>
        <a:p>
          <a:endParaRPr lang="cs-CZ"/>
        </a:p>
      </dgm:t>
    </dgm:pt>
    <dgm:pt modelId="{354A18BA-2DAB-48A6-A989-2A0C78DD2B8F}" type="pres">
      <dgm:prSet presAssocID="{B9F996E1-82BB-4B94-930E-D50D56985A5F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004E4F-B2F3-482D-9C7C-F24D255099FF}" type="presOf" srcId="{13FA2B39-F429-4447-B6C2-F2803CCBA962}" destId="{205C026C-1446-4AFB-BD97-A87CE6D4EB26}" srcOrd="1" destOrd="0" presId="urn:microsoft.com/office/officeart/2011/layout/CircleProcess"/>
    <dgm:cxn modelId="{07EF32A4-DC75-4544-A502-979DEBAC703F}" srcId="{78AA9E4C-4804-4BB7-8068-5580BA4ADF5D}" destId="{13FA2B39-F429-4447-B6C2-F2803CCBA962}" srcOrd="1" destOrd="0" parTransId="{E7D33910-B36C-4EF5-BEBF-F9A9050DA7EC}" sibTransId="{AFD4B396-B09A-463B-8DD3-D975A45514F5}"/>
    <dgm:cxn modelId="{309A0FCC-3C89-4960-9C52-32D4B9366B40}" type="presOf" srcId="{7F6CEDC3-7C00-4694-BDE4-C32980F3FE62}" destId="{D5D7C4ED-9D5E-4E93-9083-497B60FA2734}" srcOrd="1" destOrd="0" presId="urn:microsoft.com/office/officeart/2011/layout/CircleProcess"/>
    <dgm:cxn modelId="{C3B8638F-3971-4D71-8C0C-2026C25B7142}" type="presOf" srcId="{B9F996E1-82BB-4B94-930E-D50D56985A5F}" destId="{38E521A3-62F7-4044-A1FB-A7C2D608A190}" srcOrd="0" destOrd="0" presId="urn:microsoft.com/office/officeart/2011/layout/CircleProcess"/>
    <dgm:cxn modelId="{E2A6EF38-729D-463C-B3CD-E64D35BCB0C9}" type="presOf" srcId="{13FA2B39-F429-4447-B6C2-F2803CCBA962}" destId="{8B6BD675-8F3A-4619-98E4-8EA35BF4DFC4}" srcOrd="0" destOrd="0" presId="urn:microsoft.com/office/officeart/2011/layout/CircleProcess"/>
    <dgm:cxn modelId="{E15B9FEC-896B-400D-B0EB-651857614D13}" type="presOf" srcId="{7F6CEDC3-7C00-4694-BDE4-C32980F3FE62}" destId="{6DA97951-50A8-4B16-BA0F-04E0638779D3}" srcOrd="0" destOrd="0" presId="urn:microsoft.com/office/officeart/2011/layout/CircleProcess"/>
    <dgm:cxn modelId="{A8414DF3-3AE5-411C-B7F1-6E1C2C5FD47D}" srcId="{78AA9E4C-4804-4BB7-8068-5580BA4ADF5D}" destId="{7F6CEDC3-7C00-4694-BDE4-C32980F3FE62}" srcOrd="2" destOrd="0" parTransId="{BF74EEAA-2A20-4612-8387-03A22A04417F}" sibTransId="{9831E4C6-2E38-406C-8B74-77B67CC292A6}"/>
    <dgm:cxn modelId="{D8ECAA82-BEB8-4157-BAA2-B4EA988D8568}" type="presOf" srcId="{B9F996E1-82BB-4B94-930E-D50D56985A5F}" destId="{354A18BA-2DAB-48A6-A989-2A0C78DD2B8F}" srcOrd="1" destOrd="0" presId="urn:microsoft.com/office/officeart/2011/layout/CircleProcess"/>
    <dgm:cxn modelId="{4A6E2761-4E0C-4905-8164-61FBFA3CB350}" type="presOf" srcId="{78AA9E4C-4804-4BB7-8068-5580BA4ADF5D}" destId="{317DFC2A-7058-444C-B5EB-E700F3360674}" srcOrd="0" destOrd="0" presId="urn:microsoft.com/office/officeart/2011/layout/CircleProcess"/>
    <dgm:cxn modelId="{CDC4A2E7-3F2E-45C0-8074-92DA524D59BE}" srcId="{78AA9E4C-4804-4BB7-8068-5580BA4ADF5D}" destId="{B9F996E1-82BB-4B94-930E-D50D56985A5F}" srcOrd="0" destOrd="0" parTransId="{0A30C64D-88D3-46B4-9246-7C16F28FF923}" sibTransId="{88B17233-7881-4B90-B517-D5A6A98F2049}"/>
    <dgm:cxn modelId="{3C571690-9204-4C1F-9D56-20EBC484498E}" type="presParOf" srcId="{317DFC2A-7058-444C-B5EB-E700F3360674}" destId="{405EFC5D-0E26-4A89-AE78-E4CA1B537838}" srcOrd="0" destOrd="0" presId="urn:microsoft.com/office/officeart/2011/layout/CircleProcess"/>
    <dgm:cxn modelId="{148B1B6B-1118-4821-9BDD-06AA914DFD8F}" type="presParOf" srcId="{405EFC5D-0E26-4A89-AE78-E4CA1B537838}" destId="{6FC194AA-25DF-4188-A5AB-22BD2B0BC1E8}" srcOrd="0" destOrd="0" presId="urn:microsoft.com/office/officeart/2011/layout/CircleProcess"/>
    <dgm:cxn modelId="{3176AD6A-3738-407D-955A-A08224FAE29D}" type="presParOf" srcId="{317DFC2A-7058-444C-B5EB-E700F3360674}" destId="{38AEEE51-353B-46A3-B28D-001434E51A74}" srcOrd="1" destOrd="0" presId="urn:microsoft.com/office/officeart/2011/layout/CircleProcess"/>
    <dgm:cxn modelId="{B23ED07D-18DD-4CE2-882B-128BCCE2A79B}" type="presParOf" srcId="{38AEEE51-353B-46A3-B28D-001434E51A74}" destId="{6DA97951-50A8-4B16-BA0F-04E0638779D3}" srcOrd="0" destOrd="0" presId="urn:microsoft.com/office/officeart/2011/layout/CircleProcess"/>
    <dgm:cxn modelId="{A12D7978-144F-46DA-BC8A-AE6F84337571}" type="presParOf" srcId="{317DFC2A-7058-444C-B5EB-E700F3360674}" destId="{D5D7C4ED-9D5E-4E93-9083-497B60FA2734}" srcOrd="2" destOrd="0" presId="urn:microsoft.com/office/officeart/2011/layout/CircleProcess"/>
    <dgm:cxn modelId="{26665A02-3E78-47E8-B254-8A52087F5F25}" type="presParOf" srcId="{317DFC2A-7058-444C-B5EB-E700F3360674}" destId="{0316CA8E-C4C5-4B24-AE13-79AD017B42B2}" srcOrd="3" destOrd="0" presId="urn:microsoft.com/office/officeart/2011/layout/CircleProcess"/>
    <dgm:cxn modelId="{1B2AEC05-7690-4225-964C-8DEF8573FD48}" type="presParOf" srcId="{0316CA8E-C4C5-4B24-AE13-79AD017B42B2}" destId="{E5C0217D-0F55-45DF-983E-B0350AF43FEE}" srcOrd="0" destOrd="0" presId="urn:microsoft.com/office/officeart/2011/layout/CircleProcess"/>
    <dgm:cxn modelId="{0FE769B7-332E-417D-A4A1-60230E210C4C}" type="presParOf" srcId="{317DFC2A-7058-444C-B5EB-E700F3360674}" destId="{2C41EAA2-639B-4ECA-8C9E-C9D6861C6947}" srcOrd="4" destOrd="0" presId="urn:microsoft.com/office/officeart/2011/layout/CircleProcess"/>
    <dgm:cxn modelId="{D0BFC043-2263-4346-9B12-D3E9D3E34944}" type="presParOf" srcId="{2C41EAA2-639B-4ECA-8C9E-C9D6861C6947}" destId="{8B6BD675-8F3A-4619-98E4-8EA35BF4DFC4}" srcOrd="0" destOrd="0" presId="urn:microsoft.com/office/officeart/2011/layout/CircleProcess"/>
    <dgm:cxn modelId="{3908D6E7-4BFC-43ED-905D-E610ED8D758D}" type="presParOf" srcId="{317DFC2A-7058-444C-B5EB-E700F3360674}" destId="{205C026C-1446-4AFB-BD97-A87CE6D4EB26}" srcOrd="5" destOrd="0" presId="urn:microsoft.com/office/officeart/2011/layout/CircleProcess"/>
    <dgm:cxn modelId="{E99F563F-EAFF-40DB-A438-E18B40E3D3B7}" type="presParOf" srcId="{317DFC2A-7058-444C-B5EB-E700F3360674}" destId="{EBB70E96-6086-40B9-8BF9-2031A9E712AD}" srcOrd="6" destOrd="0" presId="urn:microsoft.com/office/officeart/2011/layout/CircleProcess"/>
    <dgm:cxn modelId="{3A6912C8-8AE4-43E0-B15F-24CC46483DD1}" type="presParOf" srcId="{EBB70E96-6086-40B9-8BF9-2031A9E712AD}" destId="{B3FBC883-C848-4A0D-87D3-EAFACCF12208}" srcOrd="0" destOrd="0" presId="urn:microsoft.com/office/officeart/2011/layout/CircleProcess"/>
    <dgm:cxn modelId="{66AE5BB4-252D-46C1-883D-B5E0765B86CF}" type="presParOf" srcId="{317DFC2A-7058-444C-B5EB-E700F3360674}" destId="{7569385A-AA5D-4CB7-B89B-E964B9A4FB9A}" srcOrd="7" destOrd="0" presId="urn:microsoft.com/office/officeart/2011/layout/CircleProcess"/>
    <dgm:cxn modelId="{9F1F5AFC-49A1-4200-9078-C048158FD5BB}" type="presParOf" srcId="{7569385A-AA5D-4CB7-B89B-E964B9A4FB9A}" destId="{38E521A3-62F7-4044-A1FB-A7C2D608A190}" srcOrd="0" destOrd="0" presId="urn:microsoft.com/office/officeart/2011/layout/CircleProcess"/>
    <dgm:cxn modelId="{A8F2E3B2-8DBF-4AE0-A207-698AB82ED348}" type="presParOf" srcId="{317DFC2A-7058-444C-B5EB-E700F3360674}" destId="{354A18BA-2DAB-48A6-A989-2A0C78DD2B8F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C194AA-25DF-4188-A5AB-22BD2B0BC1E8}">
      <dsp:nvSpPr>
        <dsp:cNvPr id="0" name=""/>
        <dsp:cNvSpPr/>
      </dsp:nvSpPr>
      <dsp:spPr>
        <a:xfrm>
          <a:off x="4520318" y="1847691"/>
          <a:ext cx="920853" cy="9210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A97951-50A8-4B16-BA0F-04E0638779D3}">
      <dsp:nvSpPr>
        <dsp:cNvPr id="0" name=""/>
        <dsp:cNvSpPr/>
      </dsp:nvSpPr>
      <dsp:spPr>
        <a:xfrm>
          <a:off x="1653274" y="2963607"/>
          <a:ext cx="3786174" cy="8596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Cesta článku v redakci</a:t>
          </a:r>
          <a:endParaRPr lang="cs-CZ" sz="2400" b="1" kern="1200" dirty="0">
            <a:solidFill>
              <a:srgbClr val="002060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2194533" y="3086431"/>
        <a:ext cx="2703655" cy="613961"/>
      </dsp:txXfrm>
    </dsp:sp>
    <dsp:sp modelId="{E5C0217D-0F55-45DF-983E-B0350AF43FEE}">
      <dsp:nvSpPr>
        <dsp:cNvPr id="0" name=""/>
        <dsp:cNvSpPr/>
      </dsp:nvSpPr>
      <dsp:spPr>
        <a:xfrm rot="2700000">
          <a:off x="2799044" y="377831"/>
          <a:ext cx="918635" cy="918635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6BD675-8F3A-4619-98E4-8EA35BF4DFC4}">
      <dsp:nvSpPr>
        <dsp:cNvPr id="0" name=""/>
        <dsp:cNvSpPr/>
      </dsp:nvSpPr>
      <dsp:spPr>
        <a:xfrm>
          <a:off x="1653267" y="1416083"/>
          <a:ext cx="2573193" cy="8596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Jeho obsah</a:t>
          </a:r>
          <a:endParaRPr lang="cs-CZ" sz="2400" b="1" kern="1200" dirty="0">
            <a:solidFill>
              <a:srgbClr val="002060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2021123" y="1538908"/>
        <a:ext cx="1837482" cy="613961"/>
      </dsp:txXfrm>
    </dsp:sp>
    <dsp:sp modelId="{B3FBC883-C848-4A0D-87D3-EAFACCF12208}">
      <dsp:nvSpPr>
        <dsp:cNvPr id="0" name=""/>
        <dsp:cNvSpPr/>
      </dsp:nvSpPr>
      <dsp:spPr>
        <a:xfrm rot="2700000">
          <a:off x="1243044" y="1572682"/>
          <a:ext cx="918635" cy="918635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E521A3-62F7-4044-A1FB-A7C2D608A190}">
      <dsp:nvSpPr>
        <dsp:cNvPr id="0" name=""/>
        <dsp:cNvSpPr/>
      </dsp:nvSpPr>
      <dsp:spPr>
        <a:xfrm>
          <a:off x="0" y="259755"/>
          <a:ext cx="2210536" cy="112095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Co je článek </a:t>
          </a:r>
          <a:endParaRPr lang="cs-CZ" sz="2400" b="1" kern="1200" dirty="0">
            <a:solidFill>
              <a:srgbClr val="002060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316011" y="419922"/>
        <a:ext cx="1578514" cy="8006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A3C25575-EFF3-48E2-A334-911DC95FF59E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18E93F1-C9BA-475C-AD61-615D05645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5575-EFF3-48E2-A334-911DC95FF59E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E93F1-C9BA-475C-AD61-615D05645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5575-EFF3-48E2-A334-911DC95FF59E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E93F1-C9BA-475C-AD61-615D05645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5575-EFF3-48E2-A334-911DC95FF59E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E93F1-C9BA-475C-AD61-615D056451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5575-EFF3-48E2-A334-911DC95FF59E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E93F1-C9BA-475C-AD61-615D056451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5575-EFF3-48E2-A334-911DC95FF59E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E93F1-C9BA-475C-AD61-615D05645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5575-EFF3-48E2-A334-911DC95FF59E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E93F1-C9BA-475C-AD61-615D05645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A3C25575-EFF3-48E2-A334-911DC95FF59E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18E93F1-C9BA-475C-AD61-615D05645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A3C25575-EFF3-48E2-A334-911DC95FF59E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18E93F1-C9BA-475C-AD61-615D05645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5575-EFF3-48E2-A334-911DC95FF59E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E93F1-C9BA-475C-AD61-615D05645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5575-EFF3-48E2-A334-911DC95FF59E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E93F1-C9BA-475C-AD61-615D05645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3C25575-EFF3-48E2-A334-911DC95FF59E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18E93F1-C9BA-475C-AD61-615D056451B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gi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NOVINY" TargetMode="External"/><Relationship Id="rId2" Type="http://schemas.openxmlformats.org/officeDocument/2006/relationships/hyperlink" Target="http://office.microsoft.com/cs-cz/images/results.aspx?ex=2&amp;qu=novin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0794710"/>
              </p:ext>
            </p:extLst>
          </p:nvPr>
        </p:nvGraphicFramePr>
        <p:xfrm>
          <a:off x="1665288" y="2414588"/>
          <a:ext cx="5813425" cy="3513901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</a:t>
                      </a:r>
                      <a:r>
                        <a:rPr lang="cs-CZ" sz="12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Radka </a:t>
                      </a:r>
                      <a:r>
                        <a:rPr lang="cs-CZ" sz="1200" baseline="0" dirty="0" err="1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Škulaviková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6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VY_32_Inovace_3448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dirty="0"/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3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Článek a jeho struktura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Článek a jeho struktura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7.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obsahuje tři navzájem se prolínající části pojednávající o struktuře, obsahu a cestě článku. Žák je seznámen se základním novinářským útvarem. Řeší ve skupině úkoly.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Komunikuje se spolužáky ve skupině, naslouchá druhým. Kultivovaně se vyjadřuje. Umí prosadit své názory. Hledá v pramenech.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2751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748618" y="476672"/>
            <a:ext cx="49998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Článek a jeho struktura </a:t>
            </a:r>
            <a:endParaRPr lang="cs-CZ" sz="4400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793318760"/>
              </p:ext>
            </p:extLst>
          </p:nvPr>
        </p:nvGraphicFramePr>
        <p:xfrm>
          <a:off x="3062745" y="194091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245" y="1199948"/>
            <a:ext cx="2426527" cy="4564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25217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908720"/>
            <a:ext cx="7128792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C000"/>
                </a:solidFill>
              </a:rPr>
              <a:t>ČLÁNEK </a:t>
            </a:r>
          </a:p>
          <a:p>
            <a:r>
              <a:rPr lang="cs-CZ" sz="2800" dirty="0"/>
              <a:t>Novinový </a:t>
            </a:r>
            <a:r>
              <a:rPr lang="cs-CZ" sz="2800" b="1" dirty="0" smtClean="0"/>
              <a:t>článek </a:t>
            </a:r>
            <a:r>
              <a:rPr lang="cs-CZ" sz="2800" dirty="0" smtClean="0"/>
              <a:t>považujeme za </a:t>
            </a:r>
            <a:r>
              <a:rPr lang="cs-CZ" sz="2800" b="1" dirty="0" smtClean="0">
                <a:solidFill>
                  <a:srgbClr val="FFC000"/>
                </a:solidFill>
              </a:rPr>
              <a:t>literární žánr, který :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rgbClr val="FFC000"/>
                </a:solidFill>
              </a:rPr>
              <a:t>popisuje události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rgbClr val="FFC000"/>
                </a:solidFill>
              </a:rPr>
              <a:t>Obsahuje jasné, věcné, srozumitelné a logické vyjádření myšlenky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rgbClr val="FFC000"/>
                </a:solidFill>
              </a:rPr>
              <a:t>Dodržuje řád a posloupnost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rgbClr val="FFC000"/>
                </a:solidFill>
              </a:rPr>
              <a:t>Hledá souvislosti, následky, příčiny, následky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rgbClr val="FFC000"/>
                </a:solidFill>
              </a:rPr>
              <a:t>analyzuje</a:t>
            </a:r>
            <a:r>
              <a:rPr lang="cs-CZ" sz="2800" b="1" dirty="0">
                <a:solidFill>
                  <a:srgbClr val="FFC000"/>
                </a:solidFill>
              </a:rPr>
              <a:t>, třídí a </a:t>
            </a:r>
            <a:r>
              <a:rPr lang="cs-CZ" sz="2800" b="1" dirty="0" smtClean="0">
                <a:solidFill>
                  <a:srgbClr val="FFC000"/>
                </a:solidFill>
              </a:rPr>
              <a:t>zobecňuje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564914"/>
            <a:ext cx="1518544" cy="2081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02084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980728"/>
            <a:ext cx="69847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rgbClr val="FFC000"/>
                </a:solidFill>
              </a:rPr>
              <a:t>V novinách označujeme článkem téměř každý útvar kromě zprávy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rgbClr val="FFC000"/>
                </a:solidFill>
              </a:rPr>
              <a:t>Článek patří mezi publicistické žánry</a:t>
            </a:r>
          </a:p>
          <a:p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924944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Vyhledej si, co znamená publicistický?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3789040"/>
            <a:ext cx="63367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Znamená uveřejňování aktuálních témat a otázek zejména z oblasti veřejného života.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715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1634255"/>
            <a:ext cx="662473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002060"/>
                </a:solidFill>
              </a:rPr>
              <a:t>OBSAH ČLÁNKU:</a:t>
            </a:r>
          </a:p>
          <a:p>
            <a:endParaRPr lang="cs-CZ" sz="3600" b="1" dirty="0">
              <a:solidFill>
                <a:srgbClr val="002060"/>
              </a:solidFill>
            </a:endParaRP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2060"/>
                </a:solidFill>
              </a:rPr>
              <a:t>ZÁKLADNÍ MYŠLENKA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2060"/>
                </a:solidFill>
              </a:rPr>
              <a:t>ARGUMENTY – PRO A PROTI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2060"/>
                </a:solidFill>
              </a:rPr>
              <a:t>ZÁVĚRY, SHRNUTÍ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2060"/>
                </a:solidFill>
              </a:rPr>
              <a:t>JAKÉKOLIV ZAJÍMAVÉ TÉMA</a:t>
            </a: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836712"/>
            <a:ext cx="1985988" cy="2536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7978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32698" y="264469"/>
            <a:ext cx="669674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PORAĎTE SE VE SKUPINĚ, JAKÁ BUDE CESTA ČLÁNKU V REDAKCI</a:t>
            </a:r>
            <a:r>
              <a:rPr lang="cs-CZ" sz="3600" b="1" u="sng" dirty="0" smtClean="0">
                <a:solidFill>
                  <a:srgbClr val="002060"/>
                </a:solidFill>
              </a:rPr>
              <a:t>: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628800"/>
            <a:ext cx="748883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>
                <a:solidFill>
                  <a:srgbClr val="FFC000"/>
                </a:solidFill>
              </a:rPr>
              <a:t> </a:t>
            </a:r>
            <a:r>
              <a:rPr lang="cs-CZ" sz="2800" dirty="0" smtClean="0">
                <a:solidFill>
                  <a:srgbClr val="FFC000"/>
                </a:solidFill>
              </a:rPr>
              <a:t>AUTOR ČTE ČLÁNEK OSTATNÍM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>
                <a:solidFill>
                  <a:srgbClr val="FFC000"/>
                </a:solidFill>
              </a:rPr>
              <a:t> </a:t>
            </a:r>
            <a:r>
              <a:rPr lang="cs-CZ" sz="2800" dirty="0" smtClean="0">
                <a:solidFill>
                  <a:srgbClr val="FFC000"/>
                </a:solidFill>
              </a:rPr>
              <a:t>VŠICHNI HO MAJÍ I V TIŠTĚNÉ PODOBĚ A VYJÁDŘÍ SE K ČLÁNKU – PŘIPOMÍNKUJÍ HO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C000"/>
                </a:solidFill>
              </a:rPr>
              <a:t>POKUD JE SCHVÁLEN – DOSTÁVÁ HO KOREKTOR, POKUD NENÍ – JE VRÁCEN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C000"/>
                </a:solidFill>
              </a:rPr>
              <a:t>POTÉ HO DOSTÁVÁ GRAFIK A S OSTATNÍMI PŘÍSPĚVKY HO ZALOMÍ NA STRÁNKU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C000"/>
                </a:solidFill>
              </a:rPr>
              <a:t>PŘED TISKEM OPĚT KONTROLA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C000"/>
                </a:solidFill>
              </a:rPr>
              <a:t>PAK JIŽ JEN  PĚKNÉ POČTENÍČKO!</a:t>
            </a:r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39" y="4005064"/>
            <a:ext cx="1584177" cy="2408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 rot="1060498">
            <a:off x="5841745" y="1256448"/>
            <a:ext cx="29320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VĚDĚLI JSTE SI RADY</a:t>
            </a:r>
            <a:r>
              <a:rPr lang="cs-CZ" sz="2800" b="1" dirty="0" smtClean="0">
                <a:solidFill>
                  <a:srgbClr val="FF0000"/>
                </a:solidFill>
              </a:rPr>
              <a:t>?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3540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b="1" u="sng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Zdroje a prameny:</a:t>
            </a:r>
            <a:endParaRPr lang="cs-CZ" sz="2800" b="1" u="sng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772816"/>
            <a:ext cx="6196405" cy="3603812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solidFill>
                  <a:schemeClr val="tx2">
                    <a:lumMod val="75000"/>
                  </a:schemeClr>
                </a:solidFill>
                <a:hlinkClick r:id="rId2"/>
              </a:rPr>
              <a:t>http://office.microsoft.com/cs-cz/images/results.aspx?ex=2&amp;qu=noviny#pg:7|mt:0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|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Archiv autora</a:t>
            </a:r>
          </a:p>
          <a:p>
            <a:r>
              <a:rPr lang="cs-CZ" dirty="0">
                <a:solidFill>
                  <a:srgbClr val="002060"/>
                </a:solidFill>
              </a:rPr>
              <a:t>http://office.microsoft.com/</a:t>
            </a:r>
            <a:r>
              <a:rPr lang="cs-CZ" dirty="0" err="1">
                <a:solidFill>
                  <a:srgbClr val="002060"/>
                </a:solidFill>
              </a:rPr>
              <a:t>cs-cz</a:t>
            </a:r>
            <a:r>
              <a:rPr lang="cs-CZ" dirty="0">
                <a:solidFill>
                  <a:srgbClr val="002060"/>
                </a:solidFill>
              </a:rPr>
              <a:t>/</a:t>
            </a:r>
            <a:r>
              <a:rPr lang="cs-CZ" dirty="0" err="1">
                <a:solidFill>
                  <a:srgbClr val="002060"/>
                </a:solidFill>
              </a:rPr>
              <a:t>images</a:t>
            </a:r>
            <a:r>
              <a:rPr lang="cs-CZ" dirty="0">
                <a:solidFill>
                  <a:srgbClr val="002060"/>
                </a:solidFill>
              </a:rPr>
              <a:t>/</a:t>
            </a:r>
            <a:r>
              <a:rPr lang="cs-CZ" dirty="0" err="1">
                <a:solidFill>
                  <a:srgbClr val="002060"/>
                </a:solidFill>
              </a:rPr>
              <a:t>results.aspx?ex</a:t>
            </a:r>
            <a:r>
              <a:rPr lang="cs-CZ" dirty="0">
                <a:solidFill>
                  <a:srgbClr val="002060"/>
                </a:solidFill>
              </a:rPr>
              <a:t>=2&amp;qu=psací </a:t>
            </a:r>
            <a:r>
              <a:rPr lang="cs-CZ" dirty="0" smtClean="0">
                <a:solidFill>
                  <a:srgbClr val="002060"/>
                </a:solidFill>
              </a:rPr>
              <a:t>potřeby#mt:0</a:t>
            </a:r>
          </a:p>
          <a:p>
            <a:r>
              <a:rPr lang="cs-CZ" dirty="0">
                <a:solidFill>
                  <a:srgbClr val="002060"/>
                </a:solidFill>
                <a:hlinkClick r:id="rId3"/>
              </a:rPr>
              <a:t>http://office.microsoft.com/cs-cz/images/results.aspx?ex=2&amp;qu=NOVINY#pg:7|mt:0</a:t>
            </a:r>
            <a:r>
              <a:rPr lang="cs-CZ" dirty="0" smtClean="0">
                <a:solidFill>
                  <a:srgbClr val="002060"/>
                </a:solidFill>
                <a:hlinkClick r:id="rId3"/>
              </a:rPr>
              <a:t>|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>
                <a:solidFill>
                  <a:srgbClr val="002060"/>
                </a:solidFill>
              </a:rPr>
              <a:t>http://office.microsoft.com/cs-cz/images/results.aspx?ex=2&amp;qu=JEDNIČKA#pg:2|mt:0|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47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531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608</TotalTime>
  <Words>289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a prameny: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14</cp:revision>
  <dcterms:created xsi:type="dcterms:W3CDTF">2012-03-24T10:46:30Z</dcterms:created>
  <dcterms:modified xsi:type="dcterms:W3CDTF">2012-04-11T08:41:14Z</dcterms:modified>
</cp:coreProperties>
</file>