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048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933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341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048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711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154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244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107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442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592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457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A96693-EF44-4FA0-9AD5-EB7B33A2DC5C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657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ex=2&amp;qu=noviny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3530181"/>
              </p:ext>
            </p:extLst>
          </p:nvPr>
        </p:nvGraphicFramePr>
        <p:xfrm>
          <a:off x="1665288" y="2414588"/>
          <a:ext cx="5813425" cy="354132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2943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Mgr.Radka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Škulaviková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11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VY_32_Inovace_3450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Tvorba úvodníku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9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Tvorba úvodníku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Mladý žurnalista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8.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seznamuje v rámci mediální a komunikační výchovy s úvodníkem, dává návod na jeho tvorbu, seznamuje s umístěním a obsahuje i zajímavé znalostní úkoly. Materiál je určen pro volitelný předmět Mladý žurnalista.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Vyhledá v tisku úvodník. Odpovídá na otázky, hledá v pramenech odpovědi. Ve školním časopise vyhledává tento novinářský žánr. Umí jej sám také sestavit.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7599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rot="20763942">
            <a:off x="406242" y="1197311"/>
            <a:ext cx="79259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chemeClr val="accent3">
                    <a:lumMod val="50000"/>
                  </a:schemeClr>
                </a:solidFill>
                <a:latin typeface="+mj-lt"/>
              </a:rPr>
              <a:t>TVORBA ÚVODNÍKU </a:t>
            </a:r>
            <a:endParaRPr lang="cs-CZ" sz="7200" b="1" dirty="0">
              <a:solidFill>
                <a:schemeClr val="accent3">
                  <a:lumMod val="50000"/>
                </a:schemeClr>
              </a:solidFill>
              <a:latin typeface="+mj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1" y="2852936"/>
            <a:ext cx="2937209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15616" y="3627311"/>
            <a:ext cx="367240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UMÍSTĚNÍ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OBSAH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ÚKOLY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8426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620688"/>
            <a:ext cx="756084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latin typeface="+mj-lt"/>
              </a:rPr>
              <a:t>= 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+mj-lt"/>
              </a:rPr>
              <a:t>EDITORIAL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b="1" dirty="0">
              <a:solidFill>
                <a:schemeClr val="accent3">
                  <a:lumMod val="50000"/>
                </a:schemeClr>
              </a:solidFill>
              <a:latin typeface="+mj-lt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+mj-lt"/>
              </a:rPr>
              <a:t>OBJEVUJE SE VELKÝCH TIŠTĚNÝCH MÉDIÍCH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b="1" dirty="0">
              <a:solidFill>
                <a:schemeClr val="accent3">
                  <a:lumMod val="50000"/>
                </a:schemeClr>
              </a:solidFill>
              <a:latin typeface="+mj-lt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+mj-lt"/>
              </a:rPr>
              <a:t>PÍŠE JEJ OBVYKLE ŠÉFREDAKTOR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b="1" dirty="0">
              <a:solidFill>
                <a:schemeClr val="accent3">
                  <a:lumMod val="50000"/>
                </a:schemeClr>
              </a:solidFill>
              <a:latin typeface="+mj-lt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+mj-lt"/>
              </a:rPr>
              <a:t>= JE TO KOMENTÁŘ NA DŮLEŽITÉ TÉMA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b="1" dirty="0">
              <a:solidFill>
                <a:schemeClr val="accent3">
                  <a:lumMod val="50000"/>
                </a:schemeClr>
              </a:solidFill>
              <a:latin typeface="+mj-lt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+mj-lt"/>
              </a:rPr>
              <a:t>DŘÍVE NA TITULNÍ STRANĚ NOVIN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b="1" dirty="0">
              <a:solidFill>
                <a:schemeClr val="accent3">
                  <a:lumMod val="50000"/>
                </a:schemeClr>
              </a:solidFill>
              <a:latin typeface="+mj-lt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+mj-lt"/>
              </a:rPr>
              <a:t>DNES TÉMĚŘ VYTLAČEN ZPRÁVAMI</a:t>
            </a:r>
            <a:endParaRPr lang="cs-CZ" sz="2800" dirty="0">
              <a:solidFill>
                <a:schemeClr val="accent3">
                  <a:lumMod val="50000"/>
                </a:schemeClr>
              </a:solidFill>
              <a:latin typeface="+mj-lt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26616">
            <a:off x="6779680" y="3720895"/>
            <a:ext cx="1843338" cy="2900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570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908720"/>
            <a:ext cx="72008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Obsahuje názory na současné aktuální dění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Je psán srozumitelně, kultivovaně, věcně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Jeho obsahem mohou být např. témata: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8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                   -  aktuální dění na politické scéně</a:t>
            </a:r>
          </a:p>
          <a:p>
            <a:r>
              <a:rPr lang="cs-CZ" sz="28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                   -  reforma školství</a:t>
            </a:r>
          </a:p>
          <a:p>
            <a:r>
              <a:rPr lang="cs-CZ" sz="28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                   -  šíření nebezpečných nemocí</a:t>
            </a:r>
          </a:p>
          <a:p>
            <a:r>
              <a:rPr lang="cs-CZ" sz="28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                   -  hrozba válečného konfliktu</a:t>
            </a:r>
          </a:p>
          <a:p>
            <a:r>
              <a:rPr lang="cs-CZ" sz="28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                   -  mezilidské vztahy</a:t>
            </a:r>
          </a:p>
          <a:p>
            <a:r>
              <a:rPr lang="cs-CZ" sz="28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                   -  mimořádné sportovní úspěchy ČR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4953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 rot="620291">
            <a:off x="2128212" y="646834"/>
            <a:ext cx="72728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JAK SE TĚŠÍŠ NA ÚKOLY?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01289"/>
            <a:ext cx="1712098" cy="2607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358721" y="1352113"/>
            <a:ext cx="58326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1. 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VE KTERÝCH VELKÝCH NOVINÁCH SE DOSUD ÚVODNÍK OBJEVUJE?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35896" y="2367776"/>
            <a:ext cx="53285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V LIDOVÝCH NOVINÁCH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6836" y="2890996"/>
            <a:ext cx="80415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2. KTERÝ PŘEDNÍ SPISOVATEL DO NICH DŘÍVE PSAL SLAVNÉ ÚVODNÍKY?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95936" y="3583493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KAREL ČAPEK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4106713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+mj-lt"/>
              </a:rPr>
              <a:t>3. ZJISTI V KECÁLKOVI, KTEŘÍ ŽÁCI PÍŠÍ ÚVODNÍKY A CO JE JICH OBSAHEM?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50876" y="5247465"/>
            <a:ext cx="720884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ANEŽKA PÍSAŘÍKOVÁ, FRANTIŠEK ŽÁROVSKÝ</a:t>
            </a:r>
          </a:p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OBSAHEM JE ŠKOLA, PRÁZDNINY, AKTUÁLNÍ AKCE, VYSVĚDČENÍ ATD.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94460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>
                <a:solidFill>
                  <a:schemeClr val="accent3">
                    <a:lumMod val="50000"/>
                  </a:schemeClr>
                </a:solidFill>
              </a:rPr>
              <a:t>Zdroje a prameny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: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 </a:t>
            </a:r>
          </a:p>
          <a:p>
            <a:r>
              <a:rPr lang="cs-CZ" dirty="0" smtClean="0"/>
              <a:t>Archiv školních časopisů </a:t>
            </a:r>
            <a:r>
              <a:rPr lang="cs-CZ" dirty="0" err="1" smtClean="0"/>
              <a:t>Kecálek</a:t>
            </a:r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office.microsoft.com/cs-cz/images/results.aspx?ex=2&amp;qu=noviny#mt:0</a:t>
            </a:r>
            <a:endParaRPr lang="cs-CZ" dirty="0" smtClean="0"/>
          </a:p>
          <a:p>
            <a:r>
              <a:rPr lang="cs-CZ" dirty="0"/>
              <a:t>http://office.microsoft.com/cs-cz/images/results.aspx?ex=2&amp;qu=RADOST#pg:3|mt:0|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0145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34991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268</Words>
  <Application>Microsoft Office PowerPoint</Application>
  <PresentationFormat>Předvádění na obrazovce (4:3)</PresentationFormat>
  <Paragraphs>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a prameny: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7</cp:revision>
  <dcterms:created xsi:type="dcterms:W3CDTF">2012-04-10T20:08:16Z</dcterms:created>
  <dcterms:modified xsi:type="dcterms:W3CDTF">2012-04-11T17:20:33Z</dcterms:modified>
</cp:coreProperties>
</file>