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50" autoAdjust="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563244"/>
              </p:ext>
            </p:extLst>
          </p:nvPr>
        </p:nvGraphicFramePr>
        <p:xfrm>
          <a:off x="1665288" y="2414588"/>
          <a:ext cx="5813425" cy="364674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1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Masmédia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Masmédia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 Člověk ve společnosti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, 8.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pro volitelný předmět mladý žurnalista  a pro člověk ve společnosti v 8. ročníku – kapitolu Lidská komunikace. Seznamuje s významem a druhy i funkcemi masmédií. Obsahuje i úkoly s řešením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Zná význam a funkce masmédií, umí  je vysvětlit, vyjmenuje druhy.  Prostřednictvím řešení úkolů získává žák další vědomosti. Informace vyhledává ve zdrojích. Prezentuje své názory ve skupině. Diskutuje.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1008320">
            <a:off x="451944" y="648187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  <a:latin typeface="+mj-lt"/>
              </a:rPr>
              <a:t>MASMÉDIA </a:t>
            </a:r>
            <a:endParaRPr lang="cs-CZ" sz="96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4451" y="2780928"/>
            <a:ext cx="39299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2060"/>
                </a:solidFill>
              </a:rPr>
              <a:t>Význam a druhy</a:t>
            </a:r>
          </a:p>
          <a:p>
            <a:pPr marL="571500" indent="-571500">
              <a:buFont typeface="Wingdings" pitchFamily="2" charset="2"/>
              <a:buChar char="Ø"/>
            </a:pPr>
            <a:endParaRPr lang="cs-CZ" sz="3600" b="1" dirty="0">
              <a:solidFill>
                <a:srgbClr val="002060"/>
              </a:solidFill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2060"/>
                </a:solidFill>
              </a:rPr>
              <a:t>Funkce</a:t>
            </a:r>
          </a:p>
          <a:p>
            <a:pPr marL="571500" indent="-571500">
              <a:buFont typeface="Wingdings" pitchFamily="2" charset="2"/>
              <a:buChar char="Ø"/>
            </a:pPr>
            <a:endParaRPr lang="cs-CZ" sz="3600" b="1" dirty="0">
              <a:solidFill>
                <a:srgbClr val="002060"/>
              </a:solidFill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2060"/>
                </a:solidFill>
              </a:rPr>
              <a:t>Úkoly a řešení  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964" y="1628800"/>
            <a:ext cx="2786334" cy="154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374" y="2866035"/>
            <a:ext cx="3505997" cy="1963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8064" y="4741535"/>
            <a:ext cx="3818063" cy="2045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9198" y="260648"/>
            <a:ext cx="81369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Význam a druhy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HROMADNÉ (VEŘEJNÉ ) SDĚLOVACÍ PROSTŘEDKY</a:t>
            </a: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VELKÝ POČET PŘÍJEMCŮ</a:t>
            </a: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VELKÝ VLIV NA PŘÍJEMCE INFORMACÍ</a:t>
            </a: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  DŮLEŽITÁ KOMUNIKACE MEZI MÉDIEM A PŘÍJEMCEM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ZPROSTŘEDKOVÁVAJÍ PROPAGACI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PŘEDÁVAJÍ INFORMACE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2060"/>
                </a:solidFill>
              </a:rPr>
              <a:t>DRUHY:  KNIHY, TISKOVINY, TELEVIZE, RÁDIO, INTERNET, KINO, TELEFON 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9208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2060"/>
                </a:solidFill>
              </a:rPr>
              <a:t>FUNKCE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u="sng" dirty="0" smtClean="0">
                <a:solidFill>
                  <a:srgbClr val="002060"/>
                </a:solidFill>
              </a:rPr>
              <a:t>ZÁBABNÁ, RELAXAČNÍ </a:t>
            </a:r>
            <a:r>
              <a:rPr lang="cs-CZ" sz="2400" b="1" dirty="0" smtClean="0">
                <a:solidFill>
                  <a:srgbClr val="002060"/>
                </a:solidFill>
              </a:rPr>
              <a:t>– ZPROSTŘEDKOVÁVAJÍ LIDEM ZÁBAVU, ODDECH, RADOST, ODPOČINEK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002060"/>
                </a:solidFill>
              </a:rPr>
              <a:t>SOCIALIZAČNÍ </a:t>
            </a:r>
            <a:r>
              <a:rPr lang="cs-CZ" sz="2400" b="1" dirty="0" smtClean="0">
                <a:solidFill>
                  <a:srgbClr val="002060"/>
                </a:solidFill>
              </a:rPr>
              <a:t>– STARAJÍ SE O PŘEDÁVÁNÍ INFORMACÍ DALŠÍM GENERACÍM A JINÝM KULTURÁM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u="sng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002060"/>
                </a:solidFill>
              </a:rPr>
              <a:t>INFORMAČNÍ – </a:t>
            </a:r>
            <a:r>
              <a:rPr lang="cs-CZ" sz="2400" b="1" dirty="0" smtClean="0">
                <a:solidFill>
                  <a:srgbClr val="002060"/>
                </a:solidFill>
              </a:rPr>
              <a:t>PŘEDÁVAJÍ INFORMACE O DĚNÍ VE SVĚTĚ, DOMA, V KULTUŘE, VE SPORTU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u="sng" dirty="0">
              <a:solidFill>
                <a:srgbClr val="00206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002060"/>
                </a:solidFill>
              </a:rPr>
              <a:t>INTERPRETAČNÍ – </a:t>
            </a:r>
            <a:r>
              <a:rPr lang="cs-CZ" sz="2400" b="1" dirty="0" smtClean="0">
                <a:solidFill>
                  <a:srgbClr val="002060"/>
                </a:solidFill>
              </a:rPr>
              <a:t>ZPROSTŘEDKOVÁVAJÍ LIDEM NÁZORY, NĚKDY JIM JE I NUTÍ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9612" y="260648"/>
            <a:ext cx="7128792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ÚKOLY A ŘEŠENÍ - </a:t>
            </a:r>
            <a:r>
              <a:rPr lang="cs-CZ" sz="2400" b="1" dirty="0" smtClean="0">
                <a:solidFill>
                  <a:srgbClr val="002060"/>
                </a:solidFill>
              </a:rPr>
              <a:t>nejprve se ve skupině zamyslete nad otázkami, poté přijde na řadu diskuse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Jak mohou masmédia negativně ovlivňovat příjemce?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70892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NAPŘ. DĚTI MOHOU DLOUHO A NEKONTROLOVANĚ SLEDOVAT NEVHODNÉ POŘADY, HRAJÍ PŘÍLIŠ MNOHO PC HER, HROZBA POŠKOZENÍ ZRAKU, PÁTEŘE, INTERNET JE NEBEZPEČNÝ – HROZBA NEŽÁDOUCÍCH KONTAKTŮ ATP.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577" y="4330219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2. JAK ROZUMÍŠ POJMU BULVÁR, BULVÁRNÍ?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8765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BEZ HODNOTY, NEPODLOŽENÉ INFORMACE, JEN TOUŽÍ PO SENZACÍCH, NÍZKÁ ÚROVEŇ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7175" y="548413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3. JAKÝ VÝZNAM MÁ MORSEOVA ABECEDA?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945798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 TO SKUPINA DLOUHÝCH A KRÁTKÝCH SYMBOLŮ, UŽÍVALY SE V TELEGRAFII –DŘÍVĚJŠÍM MÉDIU-</a:t>
            </a:r>
            <a:r>
              <a:rPr lang="cs-CZ" sz="2400" b="1" dirty="0">
                <a:solidFill>
                  <a:srgbClr val="FF0000"/>
                </a:solidFill>
              </a:rPr>
              <a:t>K DOROZUMÍVÁNÍ NA DÁLKU</a:t>
            </a:r>
          </a:p>
        </p:txBody>
      </p:sp>
    </p:spTree>
    <p:extLst>
      <p:ext uri="{BB962C8B-B14F-4D97-AF65-F5344CB8AC3E}">
        <p14:creationId xmlns:p14="http://schemas.microsoft.com/office/powerpoint/2010/main" val="4248200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92696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a prameny:</a:t>
            </a:r>
          </a:p>
          <a:p>
            <a:endParaRPr lang="cs-CZ" dirty="0"/>
          </a:p>
          <a:p>
            <a:r>
              <a:rPr lang="cs-CZ" dirty="0" smtClean="0"/>
              <a:t>Archiv autora </a:t>
            </a:r>
          </a:p>
          <a:p>
            <a:r>
              <a:rPr lang="cs-CZ" dirty="0"/>
              <a:t>http://office.microsoft.com/cs-cz/images/results.aspx?ex=2&amp;qu=rozhlas#pg:2|mt:0|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333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18</cp:revision>
  <dcterms:created xsi:type="dcterms:W3CDTF">2012-04-10T20:08:16Z</dcterms:created>
  <dcterms:modified xsi:type="dcterms:W3CDTF">2012-04-15T22:00:33Z</dcterms:modified>
</cp:coreProperties>
</file>