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132856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Vypařování a kapalnění</a:t>
            </a:r>
          </a:p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- úlohy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08244" y="4698527"/>
            <a:ext cx="51275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VY_32_INOVACE_37_Vypařování a kapalnění - úlohy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Co jsou to mraky a jak vznikají?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70892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Dýchneš-li v zimě do mrazivého vzduchu, pozoruješ, jak se kolem tvých úst vznáší a pozvolna rozptyluje obláček mlhy. Jak vzniká?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714" y="764703"/>
            <a:ext cx="597844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Mraky tvoří mlha, ve kterou zkondenzovala vodní pára vynesená do výšky teplými proudy vzduchu.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581128"/>
            <a:ext cx="566330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Vzduch v plicích je teplý a obsahuje značné množství vodních par. Ty při vydechnutí vytvoří mlhu, kterou vidíš.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user\AppData\Local\Microsoft\Windows\Temporary Internet Files\Content.IE5\SE5ILFMK\MP9004015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20688"/>
            <a:ext cx="2845433" cy="1896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Temporary Internet Files\Content.IE5\Q1C3I66A\MP9004067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004" y="4186373"/>
            <a:ext cx="1737776" cy="260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3727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Vysvětli, jak vzniká rosa na sklenici se studeným nápojem.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124744"/>
            <a:ext cx="54968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Vodní pára, kterou vzduch obsahuje, kapalní na stěnách sklenice.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025" y="3068960"/>
            <a:ext cx="6248400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Martina kreslila na poslední chvíli vodovými barvami obrázek ke Dni matek. Navrhni, co má udělat, aby obrázek co nejrychleji uschl.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025" y="5229200"/>
            <a:ext cx="90364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Martina urychlí vysušování obrázku, pokud bude vznikající páry odvádět např. foukáním, fénem držením obrázku v otevřeném okně, ...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71414"/>
            <a:ext cx="2476500" cy="3676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22662" y="4369961"/>
            <a:ext cx="576064" cy="375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554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 animBg="1"/>
      <p:bldP spid="6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Proč se v zimě při vstupu z venkovního prostředí do vytopené místnosti zamlžují brýle?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340768"/>
            <a:ext cx="617205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Vodní pára, kterou vzduch v místnosti obsahuje, kapalní na studených sklech brýlí.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15343" y="306896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Kdy vidíš mlhu nad hrncem vody a proč se obvykle rychle rozplyne?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9" y="4180344"/>
            <a:ext cx="83164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Mlhu nad hrncem vidíme obvykle těsně před varem. po odklopení dochází ke kondenzaci par v chladnějším vzduchu.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Mlha se rozplývá velmi rychle, protože její drobné kapičky se většinou okamžitě vypaří do okolního prostoru, nebo se vrací zpět do nádoby.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6" name="Picture 4" descr="http://www.oknotrade.cz/gallery/sklo/sklo-rose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944" y="1165639"/>
            <a:ext cx="2204071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456983" y="2725763"/>
            <a:ext cx="576064" cy="375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Za horkého letního dne smývají kropící vozy prach z ulic. Proč uschne asfalt na ulici rychleji, zvedne-li se vítr?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4746" y="1263850"/>
            <a:ext cx="8316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Vítr odvádí rychleji vodní páry.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2132856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Proč pociťuješ chlad na mokrých rukách?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4530" y="2825353"/>
            <a:ext cx="8316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Dochází k uvolňování molekul z povrchu s největší pohybovou energií. Ostatní molekuly mají pohybovou energii nižší. proto je chladnější i zbývající kapalina.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4581128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Proč pomáhá pocení regulovat tělesnou teplotu?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473005"/>
            <a:ext cx="8316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Pot je kapalný. Aby se molekuly potu odpařily, přijímají teplo i z povrchu těla. Díky tomu se tělo ochlazuje, neboť část tepla ztrácí.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/>
      <p:bldP spid="6" grpId="0" animBg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6946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Proč cítíš při stejné teplotě vzduchu větší chlad, když fouká vítr?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3004" y="1063570"/>
            <a:ext cx="8316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Vítr odvádí rychleji vodní páry, více molekul přijímá teplo potřebné k uvolnění, tělo teplo ztrácí a tím se ochlazuje.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17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Zdroje:</a:t>
            </a:r>
          </a:p>
          <a:p>
            <a:r>
              <a:rPr lang="cs-CZ" sz="1400" dirty="0" smtClean="0"/>
              <a:t>Doc. Dr. Ing. RAUNER, Karel , </a:t>
            </a:r>
            <a:r>
              <a:rPr lang="cs-CZ" sz="1400" dirty="0" err="1" smtClean="0"/>
              <a:t>et</a:t>
            </a:r>
            <a:r>
              <a:rPr lang="cs-CZ" sz="1400" dirty="0" smtClean="0"/>
              <a:t> </a:t>
            </a:r>
            <a:r>
              <a:rPr lang="cs-CZ" sz="1400" dirty="0" err="1" smtClean="0"/>
              <a:t>al</a:t>
            </a:r>
            <a:r>
              <a:rPr lang="cs-CZ" sz="1400" dirty="0" smtClean="0"/>
              <a:t>. Fyzika 8 pracovní sešit pro základní školy a víceletá gymnázia. Plzeň 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2006. 60 s. ISBN 80-7238-526-7</a:t>
            </a:r>
          </a:p>
          <a:p>
            <a:r>
              <a:rPr lang="cs-CZ" sz="1400" dirty="0" smtClean="0"/>
              <a:t>Doc. Dr. Ing. RAUNER, Karel , </a:t>
            </a:r>
            <a:r>
              <a:rPr lang="cs-CZ" sz="1400" dirty="0" err="1" smtClean="0"/>
              <a:t>et</a:t>
            </a:r>
            <a:r>
              <a:rPr lang="cs-CZ" sz="1400" dirty="0" smtClean="0"/>
              <a:t> </a:t>
            </a:r>
            <a:r>
              <a:rPr lang="cs-CZ" sz="1400" dirty="0" err="1" smtClean="0"/>
              <a:t>al</a:t>
            </a:r>
            <a:r>
              <a:rPr lang="cs-CZ" sz="1400" dirty="0" smtClean="0"/>
              <a:t>. Fyzika 8 učebnice pro základní školy a víceletá gymnázia. Plzeň 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2006. 128 s. ISBN 80-7238-525-9.</a:t>
            </a:r>
          </a:p>
          <a:p>
            <a:r>
              <a:rPr lang="cs-CZ" sz="1400" dirty="0" smtClean="0"/>
              <a:t>Doc. RNDr. KOLÁŘOVÁ,CSc., Růžena; </a:t>
            </a:r>
            <a:r>
              <a:rPr lang="cs-CZ" sz="1400" dirty="0" err="1" smtClean="0"/>
              <a:t>Paed</a:t>
            </a:r>
            <a:r>
              <a:rPr lang="cs-CZ" sz="1400" dirty="0" smtClean="0"/>
              <a:t>. Dr. BOHUNĚK, Jiří. Fyzika pro 8. ročník základní školy. Praha 4 : </a:t>
            </a:r>
            <a:r>
              <a:rPr lang="cs-CZ" sz="1400" dirty="0" err="1" smtClean="0"/>
              <a:t>Prometheus</a:t>
            </a:r>
            <a:r>
              <a:rPr lang="cs-CZ" sz="1400" dirty="0" smtClean="0"/>
              <a:t>, 2005. 224 s. ISBN </a:t>
            </a:r>
            <a:r>
              <a:rPr lang="cs-CZ" sz="1400" dirty="0" smtClean="0"/>
              <a:t>80-7196-149-3</a:t>
            </a:r>
          </a:p>
          <a:p>
            <a:r>
              <a:rPr lang="cs-CZ" sz="1400" dirty="0" smtClean="0"/>
              <a:t>[1]</a:t>
            </a:r>
          </a:p>
          <a:p>
            <a:r>
              <a:rPr lang="cs-CZ" sz="1400" dirty="0"/>
              <a:t>http://www.google.cz/imgres?q=orosen%C3%A1+sklenice&amp;hl=cs&amp;biw=1366&amp;bih=571&amp;gbv=2&amp;tbm=isch&amp;tbnid=1C8umRH0ybkj-M:&amp;imgrefurl=http://fyzika.jreichl.com/main.article/gallery/652-vyparovani-a-kapalneni/folder/orosena_sklenice&amp;docid=LM6NrvDcjcjddM&amp;imgurl=http://fyzika.jreichl.com/data_multimedia/%</a:t>
            </a:r>
            <a:r>
              <a:rPr lang="cs-CZ" sz="1400" dirty="0" smtClean="0"/>
              <a:t>255B%252B%255DMOLEKULOVA_FYZIKA_A_TERMODYNAMIKA/vyparovani_a_kapalneni/orosena_sklenice/kapky_na_skle_0150.jpg&amp;w=262&amp;h=500&amp;ei=XOrMT6n5G5CUOqneqBA&amp;zoom=1&amp;iact=hc&amp;vpx=88&amp;vpy=80&amp;dur=5106&amp;hovh=310&amp;hovw=162&amp;tx=84&amp;ty=135&amp;sig=101810909943249336466&amp;page=1&amp;tbnh=116&amp;tbnw=61&amp;start=0&amp;ndsp=24&amp;ved=1t:429,r:0,s:0,i:70</a:t>
            </a:r>
          </a:p>
          <a:p>
            <a:r>
              <a:rPr lang="cs-CZ" sz="1400" dirty="0" smtClean="0"/>
              <a:t>[2]</a:t>
            </a:r>
            <a:endParaRPr lang="cs-CZ" sz="1400" dirty="0"/>
          </a:p>
          <a:p>
            <a:r>
              <a:rPr lang="cs-CZ" sz="1400" dirty="0"/>
              <a:t>http://www.google.cz/imgres?q=orosen%C3%A9+sklo&amp;hl=cs&amp;gbv=2&amp;biw=1366&amp;bih=571&amp;tbm=isch&amp;tbnid=KeCHUrF62kHEiM:&amp;imgrefurl=http://www.oknotrade.cz/pvc-roseni-skel.html&amp;docid=wuw3qqm5OvpnBM&amp;imgurl=http://</a:t>
            </a:r>
            <a:r>
              <a:rPr lang="cs-CZ" sz="1400" dirty="0" smtClean="0"/>
              <a:t>www.oknotrade.cz/gallery/sklo/sklo-roseni.jpg&amp;w=128&amp;h=92&amp;ei=hO3MT-CZCs_tOenTzAc&amp;zoom=1&amp;iact=hc&amp;vpx=1085&amp;vpy=196&amp;dur=6207&amp;hovh=73&amp;hovw=102&amp;tx=93&amp;ty=49&amp;sig=101810909943249336466&amp;page=1&amp;tbnh=73&amp;tbnw=102&amp;start=0&amp;ndsp=21&amp;ved=1t:429,r:6,s:0,i:80</a:t>
            </a:r>
          </a:p>
          <a:p>
            <a:r>
              <a:rPr lang="cs-CZ" sz="1400" dirty="0" smtClean="0"/>
              <a:t>Neoznačené obrázky:</a:t>
            </a:r>
          </a:p>
          <a:p>
            <a:r>
              <a:rPr lang="cs-CZ" sz="1400" dirty="0" smtClean="0"/>
              <a:t>-kliparty </a:t>
            </a:r>
            <a:r>
              <a:rPr lang="cs-CZ" sz="1400" smtClean="0"/>
              <a:t>z www.microsoft.office.cz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-11832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531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26</cp:revision>
  <dcterms:modified xsi:type="dcterms:W3CDTF">2012-06-04T17:26:35Z</dcterms:modified>
</cp:coreProperties>
</file>