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5" r:id="rId1"/>
  </p:sldMasterIdLst>
  <p:sldIdLst>
    <p:sldId id="257" r:id="rId2"/>
    <p:sldId id="256" r:id="rId3"/>
    <p:sldId id="258" r:id="rId4"/>
    <p:sldId id="283" r:id="rId5"/>
    <p:sldId id="270" r:id="rId6"/>
    <p:sldId id="271" r:id="rId7"/>
    <p:sldId id="272" r:id="rId8"/>
    <p:sldId id="273" r:id="rId9"/>
    <p:sldId id="274" r:id="rId10"/>
    <p:sldId id="275" r:id="rId11"/>
    <p:sldId id="282" r:id="rId12"/>
    <p:sldId id="276" r:id="rId13"/>
    <p:sldId id="281" r:id="rId14"/>
    <p:sldId id="277" r:id="rId15"/>
    <p:sldId id="279" r:id="rId16"/>
    <p:sldId id="280" r:id="rId17"/>
    <p:sldId id="284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85" r:id="rId29"/>
    <p:sldId id="25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88" r:id="rId3"/>
    <p:sldLayoutId id="2147483989" r:id="rId4"/>
    <p:sldLayoutId id="2147483990" r:id="rId5"/>
    <p:sldLayoutId id="2147483991" r:id="rId6"/>
    <p:sldLayoutId id="2147483992" r:id="rId7"/>
    <p:sldLayoutId id="2147483993" r:id="rId8"/>
    <p:sldLayoutId id="2147483994" r:id="rId9"/>
    <p:sldLayoutId id="2147483995" r:id="rId10"/>
    <p:sldLayoutId id="2147483996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520" y="115888"/>
            <a:ext cx="8640960" cy="1143000"/>
          </a:xfrm>
          <a:noFill/>
          <a:ln/>
        </p:spPr>
      </p:pic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1412776"/>
            <a:ext cx="8352928" cy="518457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Arial Narrow" pitchFamily="34" charset="0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VY_32_INOVACE_19_Př9</a:t>
            </a: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Přírodopis 9. ročník, Laboratorní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práce  – 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určování hornin podle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	původu</a:t>
            </a: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sloužící 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k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 vedení práce žáků během laboratorní práce,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použít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s protokolem č.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19.</a:t>
            </a:r>
            <a:endParaRPr lang="cs-CZ" sz="1800" dirty="0" smtClean="0">
              <a:solidFill>
                <a:schemeClr val="tx2"/>
              </a:solidFill>
              <a:latin typeface="Arial Narrow" pitchFamily="34" charset="0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Arial Narrow" pitchFamily="34" charset="0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7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. 3. 2012</a:t>
            </a: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8795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URČOVÁNÍ HORNIN PODLE PŮVODU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Laboratorní práce</a:t>
            </a:r>
          </a:p>
          <a:p>
            <a:r>
              <a:rPr lang="cs-CZ" dirty="0" smtClean="0"/>
              <a:t>Přírodopis 9. </a:t>
            </a:r>
            <a:r>
              <a:rPr lang="cs-CZ" dirty="0" smtClean="0"/>
              <a:t>ročník</a:t>
            </a:r>
          </a:p>
          <a:p>
            <a:r>
              <a:rPr lang="cs-CZ" dirty="0" smtClean="0"/>
              <a:t>7. 3. 2012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8384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Co je vaším úkolem?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89752"/>
          </a:xfrm>
        </p:spPr>
        <p:txBody>
          <a:bodyPr/>
          <a:lstStyle/>
          <a:p>
            <a:r>
              <a:rPr lang="cs-CZ" dirty="0" smtClean="0"/>
              <a:t>Předložené očíslované vzorky hornin rozdělte do 4 skupin, podle jejich společných vlastností.</a:t>
            </a:r>
          </a:p>
          <a:p>
            <a:r>
              <a:rPr lang="cs-CZ" dirty="0" smtClean="0"/>
              <a:t>Pokud by hornina mohla obsahovat uhličitan vápenatý, ověřte to pomocí </a:t>
            </a:r>
            <a:r>
              <a:rPr lang="cs-CZ" dirty="0" err="1" smtClean="0"/>
              <a:t>HCl</a:t>
            </a:r>
            <a:r>
              <a:rPr lang="cs-CZ" dirty="0" smtClean="0"/>
              <a:t>.</a:t>
            </a:r>
          </a:p>
          <a:p>
            <a:r>
              <a:rPr lang="cs-CZ" dirty="0" smtClean="0"/>
              <a:t>K určení zrnitosti, vyrostlic, vrstevnatosti atd. použijte lupu.</a:t>
            </a:r>
          </a:p>
          <a:p>
            <a:r>
              <a:rPr lang="cs-CZ" dirty="0"/>
              <a:t>Pokud horninu umíte pojmenovat i zařadit, ověřte si správnost svého úsudku podle učebnice.</a:t>
            </a:r>
          </a:p>
          <a:p>
            <a:r>
              <a:rPr lang="cs-CZ" dirty="0" smtClean="0"/>
              <a:t>Všechna svá zjištění zaznamenejte do protokolu laboratorní 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01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2852936"/>
            <a:ext cx="8229600" cy="1069848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Teoretická průprava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5251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6984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Charakteristické znaky hlubinných vyvřelin</a:t>
            </a:r>
            <a:endParaRPr lang="cs-CZ" b="1" dirty="0"/>
          </a:p>
        </p:txBody>
      </p:sp>
      <p:pic>
        <p:nvPicPr>
          <p:cNvPr id="11266" name="Picture 2" descr="C:\Users\Ucitel\Desktop\šutry\DSCF8236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0" y="1286590"/>
            <a:ext cx="7444546" cy="558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173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Stejnoměrná zrnitost, zřetelné všesměrně uspořádané nerosty, bez pórů</a:t>
            </a:r>
            <a:endParaRPr lang="cs-CZ" sz="2800" dirty="0"/>
          </a:p>
        </p:txBody>
      </p:sp>
      <p:pic>
        <p:nvPicPr>
          <p:cNvPr id="12290" name="Picture 2" descr="C:\Users\Ucitel\Desktop\šutry\DSCF812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76" y="1268760"/>
            <a:ext cx="7429785" cy="557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04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Charakteristické znaky </a:t>
            </a:r>
            <a:r>
              <a:rPr lang="cs-CZ" b="1" dirty="0" smtClean="0"/>
              <a:t>výlevných vyvřelin</a:t>
            </a:r>
            <a:endParaRPr lang="cs-CZ" b="1" dirty="0"/>
          </a:p>
        </p:txBody>
      </p:sp>
      <p:pic>
        <p:nvPicPr>
          <p:cNvPr id="13316" name="Picture 4" descr="C:\Users\Ucitel\Desktop\šutry\DSCF823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265459" cy="5449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9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Hornina jemnozrnná až celistvá, patrné vyrostlice</a:t>
            </a:r>
            <a:endParaRPr lang="cs-CZ" sz="2800" dirty="0"/>
          </a:p>
        </p:txBody>
      </p:sp>
      <p:pic>
        <p:nvPicPr>
          <p:cNvPr id="14338" name="Picture 2" descr="C:\Users\Ucitel\Desktop\šutry\DSCF824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12776"/>
            <a:ext cx="7073437" cy="5305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353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Časté jsou bublinky a póry</a:t>
            </a:r>
            <a:endParaRPr lang="cs-CZ" sz="2800" dirty="0"/>
          </a:p>
        </p:txBody>
      </p:sp>
      <p:pic>
        <p:nvPicPr>
          <p:cNvPr id="15404" name="Picture 44" descr="C:\Users\Ucitel\Desktop\šutry\DSCF824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66976"/>
            <a:ext cx="7152795" cy="536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45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Charakteristické znaky </a:t>
            </a:r>
            <a:r>
              <a:rPr lang="cs-CZ" b="1" dirty="0" smtClean="0"/>
              <a:t>sedimentů - usazenin</a:t>
            </a:r>
            <a:endParaRPr lang="cs-CZ" b="1" dirty="0"/>
          </a:p>
        </p:txBody>
      </p:sp>
      <p:pic>
        <p:nvPicPr>
          <p:cNvPr id="16386" name="Picture 2" descr="C:\Users\Ucitel\Desktop\šutry\DSCF825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7265459" cy="5449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25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dirty="0"/>
              <a:t>Úlomky většinou obroušené, spojené tmelem</a:t>
            </a:r>
            <a:endParaRPr lang="cs-CZ" sz="2800" dirty="0"/>
          </a:p>
        </p:txBody>
      </p:sp>
      <p:pic>
        <p:nvPicPr>
          <p:cNvPr id="23554" name="Picture 2" descr="C:\Users\Ucitel\Desktop\šutry\DSCF82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76180"/>
            <a:ext cx="7409475" cy="555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24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Časté jsou zkameněliny, vrstevnatost</a:t>
            </a:r>
            <a:endParaRPr lang="cs-CZ" sz="2800" dirty="0"/>
          </a:p>
        </p:txBody>
      </p:sp>
      <p:pic>
        <p:nvPicPr>
          <p:cNvPr id="17410" name="Picture 2" descr="C:\Users\Ucitel\Desktop\šutry\DSCF82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5518"/>
            <a:ext cx="7349976" cy="551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81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Charakteristické znaky </a:t>
            </a:r>
            <a:r>
              <a:rPr lang="cs-CZ" b="1" dirty="0" smtClean="0"/>
              <a:t>přeměněných hornin</a:t>
            </a:r>
            <a:endParaRPr lang="cs-CZ" b="1" dirty="0"/>
          </a:p>
        </p:txBody>
      </p:sp>
      <p:pic>
        <p:nvPicPr>
          <p:cNvPr id="22530" name="Picture 2" descr="C:\Users\Ucitel\Desktop\šutry\DSCF82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26933"/>
            <a:ext cx="7361469" cy="552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17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Nerosty šupinovité, rovnoběžně uspořádané</a:t>
            </a:r>
            <a:endParaRPr lang="cs-CZ" sz="2800" dirty="0"/>
          </a:p>
        </p:txBody>
      </p:sp>
      <p:pic>
        <p:nvPicPr>
          <p:cNvPr id="18434" name="Picture 2" descr="C:\Users\Ucitel\Desktop\šutry\DSCF82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00894"/>
            <a:ext cx="7409475" cy="555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8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Horniny často </a:t>
            </a:r>
            <a:r>
              <a:rPr lang="cs-CZ" sz="2800" dirty="0" smtClean="0"/>
              <a:t>mají deskovitou odlučnost</a:t>
            </a:r>
            <a:endParaRPr lang="cs-CZ" sz="2800" dirty="0"/>
          </a:p>
        </p:txBody>
      </p:sp>
      <p:pic>
        <p:nvPicPr>
          <p:cNvPr id="20482" name="Picture 2" descr="C:\Users\Ucitel\Desktop\šutry\DSCF827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81155"/>
            <a:ext cx="7454900" cy="55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543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68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Výrazné jsou krystaly slídy, někdy jsou přítomny krystaly granátů</a:t>
            </a:r>
            <a:endParaRPr lang="cs-CZ" sz="2800" dirty="0"/>
          </a:p>
        </p:txBody>
      </p:sp>
      <p:pic>
        <p:nvPicPr>
          <p:cNvPr id="21506" name="Picture 2" descr="C:\Users\Ucitel\Desktop\šutry\DSCF826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0874"/>
            <a:ext cx="7649501" cy="573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41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996952"/>
            <a:ext cx="8229600" cy="1069848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Kontrola řešení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8731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Vzorek č.1 - žula</a:t>
            </a:r>
            <a:endParaRPr lang="cs-CZ" dirty="0"/>
          </a:p>
        </p:txBody>
      </p:sp>
      <p:pic>
        <p:nvPicPr>
          <p:cNvPr id="1026" name="Picture 2" descr="C:\Users\Ucitel\Desktop\šutry\DSCF828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6250"/>
            <a:ext cx="7265459" cy="5449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247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č.2 </a:t>
            </a:r>
            <a:r>
              <a:rPr lang="cs-CZ" dirty="0"/>
              <a:t>- </a:t>
            </a:r>
            <a:r>
              <a:rPr lang="cs-CZ" dirty="0" smtClean="0"/>
              <a:t>pískovec</a:t>
            </a:r>
            <a:endParaRPr lang="cs-CZ" dirty="0"/>
          </a:p>
        </p:txBody>
      </p:sp>
      <p:pic>
        <p:nvPicPr>
          <p:cNvPr id="2050" name="Picture 2" descr="C:\Users\Ucitel\Desktop\šutry\DSCF828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09514"/>
            <a:ext cx="7397981" cy="554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658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č.3 – jílovec, opuka</a:t>
            </a:r>
            <a:endParaRPr lang="cs-CZ" dirty="0"/>
          </a:p>
        </p:txBody>
      </p:sp>
      <p:pic>
        <p:nvPicPr>
          <p:cNvPr id="3074" name="Picture 2" descr="C:\Users\Ucitel\Desktop\šutry\DSCF829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36898"/>
            <a:ext cx="7361469" cy="552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7672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č.4 </a:t>
            </a:r>
            <a:r>
              <a:rPr lang="cs-CZ" dirty="0"/>
              <a:t>- </a:t>
            </a:r>
            <a:r>
              <a:rPr lang="cs-CZ" dirty="0" smtClean="0"/>
              <a:t>mramor</a:t>
            </a:r>
            <a:endParaRPr lang="cs-CZ" dirty="0"/>
          </a:p>
        </p:txBody>
      </p:sp>
      <p:pic>
        <p:nvPicPr>
          <p:cNvPr id="4098" name="Picture 2" descr="C:\Users\Ucitel\Desktop\šutry\DSCF829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56161"/>
            <a:ext cx="7493992" cy="562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70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č.5 </a:t>
            </a:r>
            <a:r>
              <a:rPr lang="cs-CZ" dirty="0"/>
              <a:t>- </a:t>
            </a:r>
            <a:r>
              <a:rPr lang="cs-CZ" dirty="0" smtClean="0"/>
              <a:t>svor</a:t>
            </a:r>
            <a:endParaRPr lang="cs-CZ" dirty="0"/>
          </a:p>
        </p:txBody>
      </p:sp>
      <p:pic>
        <p:nvPicPr>
          <p:cNvPr id="5122" name="Picture 2" descr="C:\Users\Ucitel\Desktop\šutry\DSCF83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05628"/>
            <a:ext cx="7397981" cy="554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74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/>
              <a:t>Vzorek </a:t>
            </a:r>
            <a:r>
              <a:rPr lang="cs-CZ" dirty="0" smtClean="0"/>
              <a:t>č.6 – slepenec, brekcie</a:t>
            </a:r>
            <a:endParaRPr lang="cs-CZ" dirty="0"/>
          </a:p>
        </p:txBody>
      </p:sp>
      <p:pic>
        <p:nvPicPr>
          <p:cNvPr id="6146" name="Picture 2" descr="C:\Users\Ucitel\Desktop\šutry\DSCF83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36898"/>
            <a:ext cx="7361469" cy="552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54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č.7 </a:t>
            </a:r>
            <a:r>
              <a:rPr lang="cs-CZ" dirty="0"/>
              <a:t>- </a:t>
            </a:r>
            <a:r>
              <a:rPr lang="cs-CZ" dirty="0" err="1" smtClean="0"/>
              <a:t>ortorula</a:t>
            </a:r>
            <a:endParaRPr lang="cs-CZ" dirty="0"/>
          </a:p>
        </p:txBody>
      </p:sp>
      <p:pic>
        <p:nvPicPr>
          <p:cNvPr id="7170" name="Picture 2" descr="C:\Users\Ucitel\Desktop\šutry\DSCF831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76609"/>
            <a:ext cx="7457480" cy="559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383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č.8 </a:t>
            </a:r>
            <a:r>
              <a:rPr lang="cs-CZ" dirty="0"/>
              <a:t>- </a:t>
            </a:r>
            <a:r>
              <a:rPr lang="cs-CZ" dirty="0" smtClean="0"/>
              <a:t>vápenec</a:t>
            </a:r>
            <a:endParaRPr lang="cs-CZ" dirty="0"/>
          </a:p>
        </p:txBody>
      </p:sp>
      <p:pic>
        <p:nvPicPr>
          <p:cNvPr id="8194" name="Picture 2" descr="C:\Users\Ucitel\Desktop\šutry\DSCF831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280" y="1340768"/>
            <a:ext cx="7356309" cy="551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98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č.9 </a:t>
            </a:r>
            <a:r>
              <a:rPr lang="cs-CZ" dirty="0"/>
              <a:t>- </a:t>
            </a:r>
            <a:r>
              <a:rPr lang="cs-CZ" dirty="0" smtClean="0"/>
              <a:t>fylit</a:t>
            </a:r>
            <a:endParaRPr lang="cs-CZ" dirty="0"/>
          </a:p>
        </p:txBody>
      </p:sp>
      <p:pic>
        <p:nvPicPr>
          <p:cNvPr id="9218" name="Picture 2" descr="C:\Users\Ucitel\Desktop\šutry\DSCF832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54900"/>
            <a:ext cx="7337467" cy="550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16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68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/>
              <a:t>Vzorek </a:t>
            </a:r>
            <a:r>
              <a:rPr lang="cs-CZ" dirty="0" smtClean="0"/>
              <a:t>č.10 </a:t>
            </a:r>
            <a:r>
              <a:rPr lang="cs-CZ" dirty="0"/>
              <a:t>- </a:t>
            </a:r>
            <a:r>
              <a:rPr lang="cs-CZ" dirty="0" smtClean="0"/>
              <a:t>čedič</a:t>
            </a:r>
            <a:endParaRPr lang="cs-CZ" dirty="0"/>
          </a:p>
        </p:txBody>
      </p:sp>
      <p:pic>
        <p:nvPicPr>
          <p:cNvPr id="10242" name="Picture 2" descr="C:\Users\Ucitel\Desktop\šutry\DSCF833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62508"/>
            <a:ext cx="7361469" cy="552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45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06680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Závěr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712968" cy="4680520"/>
          </a:xfrm>
        </p:spPr>
        <p:txBody>
          <a:bodyPr>
            <a:norm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lubinné </a:t>
            </a:r>
            <a:r>
              <a:rPr lang="cs-CZ" b="1" dirty="0" smtClean="0"/>
              <a:t>vyvřeliny - </a:t>
            </a:r>
            <a:r>
              <a:rPr lang="cs-CZ" dirty="0" smtClean="0"/>
              <a:t>č. 1, výrazné, všesměrně uspořádané krystaly nerostů, bez pórů</a:t>
            </a:r>
          </a:p>
          <a:p>
            <a:r>
              <a:rPr lang="cs-CZ" b="1" dirty="0"/>
              <a:t>v</a:t>
            </a:r>
            <a:r>
              <a:rPr lang="cs-CZ" b="1" dirty="0" smtClean="0"/>
              <a:t>ýlevné </a:t>
            </a:r>
            <a:r>
              <a:rPr lang="cs-CZ" b="1" dirty="0" smtClean="0"/>
              <a:t>vyvřeliny - </a:t>
            </a:r>
            <a:r>
              <a:rPr lang="cs-CZ" dirty="0" smtClean="0"/>
              <a:t> č. 10, jemnozrnné,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s vyrostlicemi, dutinky a póry</a:t>
            </a:r>
          </a:p>
          <a:p>
            <a:r>
              <a:rPr lang="cs-CZ" b="1" dirty="0"/>
              <a:t>s</a:t>
            </a:r>
            <a:r>
              <a:rPr lang="cs-CZ" b="1" dirty="0" smtClean="0"/>
              <a:t>edimenty</a:t>
            </a:r>
            <a:r>
              <a:rPr lang="cs-CZ" dirty="0" smtClean="0"/>
              <a:t> </a:t>
            </a:r>
            <a:r>
              <a:rPr lang="cs-CZ" dirty="0" smtClean="0"/>
              <a:t>- č. 2</a:t>
            </a:r>
            <a:r>
              <a:rPr lang="cs-CZ" dirty="0" smtClean="0"/>
              <a:t>, 3, 6, 8</a:t>
            </a:r>
            <a:r>
              <a:rPr lang="cs-CZ" dirty="0" smtClean="0"/>
              <a:t>, opracované či ostrohranné úlomky hornin spojené tmelem, zkameněliny, často obsahují uhličitan vápenatý</a:t>
            </a:r>
          </a:p>
          <a:p>
            <a:r>
              <a:rPr lang="cs-CZ" b="1" dirty="0"/>
              <a:t>p</a:t>
            </a:r>
            <a:r>
              <a:rPr lang="cs-CZ" b="1" dirty="0" smtClean="0"/>
              <a:t>řeměněné </a:t>
            </a:r>
            <a:r>
              <a:rPr lang="cs-CZ" b="1" dirty="0" smtClean="0"/>
              <a:t>horniny </a:t>
            </a:r>
            <a:r>
              <a:rPr lang="cs-CZ" dirty="0" smtClean="0"/>
              <a:t>- č. 4</a:t>
            </a:r>
            <a:r>
              <a:rPr lang="cs-CZ" dirty="0" smtClean="0"/>
              <a:t>, 5 ,7, 9</a:t>
            </a:r>
            <a:r>
              <a:rPr lang="cs-CZ" dirty="0" smtClean="0"/>
              <a:t>, do šupin slisované nerosty, hlavně slída, vodorovně uspořádané, deskovitá odlučnost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40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POUŽITÉ ZDROJE INFORMACÍ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447800"/>
            <a:ext cx="8219256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1900" dirty="0" smtClean="0"/>
              <a:t>Fotografie autorky vlastní</a:t>
            </a:r>
          </a:p>
          <a:p>
            <a:pPr marL="109728" indent="0">
              <a:buNone/>
            </a:pPr>
            <a:r>
              <a:rPr lang="cs-CZ" sz="1900" dirty="0" smtClean="0"/>
              <a:t>     </a:t>
            </a:r>
          </a:p>
          <a:p>
            <a:pPr marL="109728" indent="0">
              <a:buNone/>
            </a:pPr>
            <a:r>
              <a:rPr lang="cs-CZ" sz="1900" b="1" dirty="0"/>
              <a:t>	</a:t>
            </a:r>
            <a:r>
              <a:rPr lang="cs-CZ" sz="1900" b="1" dirty="0" smtClean="0"/>
              <a:t>Žáci mohou pracovat s učebnicemi:</a:t>
            </a:r>
          </a:p>
          <a:p>
            <a:r>
              <a:rPr lang="pt-BR" sz="1900" dirty="0" smtClean="0"/>
              <a:t>ŠVECOVÁ, Milada; MATĚJKA, Dobroslav. </a:t>
            </a:r>
            <a:r>
              <a:rPr lang="pt-BR" sz="1900" i="1" dirty="0" smtClean="0"/>
              <a:t>Přírodopis 9</a:t>
            </a:r>
            <a:r>
              <a:rPr lang="pt-BR" sz="1900" dirty="0" smtClean="0"/>
              <a:t>. 1. Plzeň : Fraus, 2007.</a:t>
            </a:r>
            <a:r>
              <a:rPr lang="cs-CZ" sz="1900" dirty="0" smtClean="0"/>
              <a:t> ISBN 978-80-7238-587-4. </a:t>
            </a:r>
            <a:r>
              <a:rPr lang="pt-BR" sz="1900" dirty="0" smtClean="0"/>
              <a:t>128 s.</a:t>
            </a:r>
            <a:endParaRPr lang="cs-CZ" sz="1900" dirty="0" smtClean="0"/>
          </a:p>
          <a:p>
            <a:r>
              <a:rPr lang="cs-CZ" sz="1900" dirty="0" smtClean="0"/>
              <a:t>VALIŠ, Jaroslav; ĎUROVIČ, Vincent. </a:t>
            </a:r>
            <a:r>
              <a:rPr lang="cs-CZ" sz="1900" i="1" dirty="0" smtClean="0"/>
              <a:t>Přírodopis</a:t>
            </a:r>
            <a:r>
              <a:rPr lang="cs-CZ" sz="1900" dirty="0" smtClean="0"/>
              <a:t> 8. 6. vydání. Praha: SPN, 1991. ISBN 80-04-25101-3. 157s.</a:t>
            </a:r>
          </a:p>
          <a:p>
            <a:pPr marL="109728" indent="0">
              <a:buNone/>
            </a:pPr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59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202</TotalTime>
  <Words>297</Words>
  <Application>Microsoft Office PowerPoint</Application>
  <PresentationFormat>Předvádění na obrazovce (4:3)</PresentationFormat>
  <Paragraphs>64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Urbanistický</vt:lpstr>
      <vt:lpstr>Prezentace aplikace PowerPoint</vt:lpstr>
      <vt:lpstr>URČOVÁNÍ HORNIN PODLE PŮVODU</vt:lpstr>
      <vt:lpstr>Co je vaším úkolem? </vt:lpstr>
      <vt:lpstr>Teoretická průprava</vt:lpstr>
      <vt:lpstr>Charakteristické znaky hlubinných vyvřelin</vt:lpstr>
      <vt:lpstr>Stejnoměrná zrnitost, zřetelné všesměrně uspořádané nerosty, bez pórů</vt:lpstr>
      <vt:lpstr>Charakteristické znaky výlevných vyvřelin</vt:lpstr>
      <vt:lpstr>Hornina jemnozrnná až celistvá, patrné vyrostlice</vt:lpstr>
      <vt:lpstr>Časté jsou bublinky a póry</vt:lpstr>
      <vt:lpstr>Charakteristické znaky sedimentů - usazenin</vt:lpstr>
      <vt:lpstr>Úlomky většinou obroušené, spojené tmelem</vt:lpstr>
      <vt:lpstr>Časté jsou zkameněliny, vrstevnatost</vt:lpstr>
      <vt:lpstr>Charakteristické znaky přeměněných hornin</vt:lpstr>
      <vt:lpstr>Nerosty šupinovité, rovnoběžně uspořádané</vt:lpstr>
      <vt:lpstr>Horniny často mají deskovitou odlučnost</vt:lpstr>
      <vt:lpstr>Výrazné jsou krystaly slídy, někdy jsou přítomny krystaly granátů</vt:lpstr>
      <vt:lpstr>Kontrola řešení </vt:lpstr>
      <vt:lpstr>Vzorek č.1 - žula</vt:lpstr>
      <vt:lpstr>Vzorek č.2 - pískovec</vt:lpstr>
      <vt:lpstr>Vzorek č.3 – jílovec, opuka</vt:lpstr>
      <vt:lpstr>Vzorek č.4 - mramor</vt:lpstr>
      <vt:lpstr>Vzorek č.5 - svor</vt:lpstr>
      <vt:lpstr>Vzorek č.6 – slepenec, brekcie</vt:lpstr>
      <vt:lpstr>Vzorek č.7 - ortorula</vt:lpstr>
      <vt:lpstr>Vzorek č.8 - vápenec</vt:lpstr>
      <vt:lpstr>Vzorek č.9 - fylit</vt:lpstr>
      <vt:lpstr>Vzorek č.10 - čedič</vt:lpstr>
      <vt:lpstr>Závěr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19</cp:revision>
  <dcterms:created xsi:type="dcterms:W3CDTF">2012-03-04T17:23:41Z</dcterms:created>
  <dcterms:modified xsi:type="dcterms:W3CDTF">2012-06-04T16:59:31Z</dcterms:modified>
</cp:coreProperties>
</file>