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098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VY_32_INOVACE_03_Matematika pro 9. ročník_Jehlan – vlastnosti a síť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Lenka Štěrbová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 Jehlan – vlastnosti a síť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1D4B184-ED48-4E87-BC7F-6FABECCEBB9E}">
      <dgm:prSet/>
      <dgm:spPr/>
      <dgm:t>
        <a:bodyPr/>
        <a:lstStyle/>
        <a:p>
          <a:pPr rtl="0"/>
          <a:r>
            <a:rPr lang="cs-CZ" dirty="0" smtClean="0"/>
            <a:t>Vytvořeno: leden 2012</a:t>
          </a:r>
          <a:endParaRPr lang="cs-CZ" dirty="0"/>
        </a:p>
      </dgm:t>
    </dgm:pt>
    <dgm:pt modelId="{50A2D2D7-C49B-4A56-B234-64BE8DD1A59C}" type="parTrans" cxnId="{298F801C-404A-4DC8-BA4E-F74DB12442F0}">
      <dgm:prSet/>
      <dgm:spPr/>
    </dgm:pt>
    <dgm:pt modelId="{88B72ED9-1218-4881-BC7D-954D77492FD7}" type="sibTrans" cxnId="{298F801C-404A-4DC8-BA4E-F74DB12442F0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FE81C65-E63E-4772-A443-D0D72078B270}" type="pres">
      <dgm:prSet presAssocID="{B1D4B184-ED48-4E87-BC7F-6FABECCEBB9E}" presName="vertSpace6" presStyleLbl="node1" presStyleIdx="4" presStyleCnt="6"/>
      <dgm:spPr/>
    </dgm:pt>
    <dgm:pt modelId="{92C4C577-6B2C-4618-870F-67F23C537F29}" type="pres">
      <dgm:prSet presAssocID="{B1D4B184-ED48-4E87-BC7F-6FABECCEBB9E}" presName="circle6" presStyleLbl="node1" presStyleIdx="5" presStyleCnt="6"/>
      <dgm:spPr/>
    </dgm:pt>
    <dgm:pt modelId="{3961B01B-CFB1-4E66-AF03-CAD37E0ECF01}" type="pres">
      <dgm:prSet presAssocID="{B1D4B184-ED48-4E87-BC7F-6FABECCEBB9E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373798-BDFA-44E9-9264-EA56FE7CAB65}" type="pres">
      <dgm:prSet presAssocID="{B1D4B184-ED48-4E87-BC7F-6FABECCEBB9E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E722DAD-10B6-4F76-BCC7-F05BDB368E9D}" type="presOf" srcId="{B1D4B184-ED48-4E87-BC7F-6FABECCEBB9E}" destId="{3961B01B-CFB1-4E66-AF03-CAD37E0ECF01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DE33F6-A12F-40B4-8A43-66F088787EFA}" type="presOf" srcId="{B1D4B184-ED48-4E87-BC7F-6FABECCEBB9E}" destId="{8C373798-BDFA-44E9-9264-EA56FE7CAB65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298F801C-404A-4DC8-BA4E-F74DB12442F0}" srcId="{757F3AB3-0718-4624-B441-E567A8F0AB56}" destId="{B1D4B184-ED48-4E87-BC7F-6FABECCEBB9E}" srcOrd="5" destOrd="0" parTransId="{50A2D2D7-C49B-4A56-B234-64BE8DD1A59C}" sibTransId="{88B72ED9-1218-4881-BC7D-954D77492FD7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8B45D286-E952-4CCF-B1BA-5B811F4570E2}" type="presParOf" srcId="{333A1088-737F-45CB-B68E-254E46348037}" destId="{BFE81C65-E63E-4772-A443-D0D72078B270}" srcOrd="15" destOrd="0" presId="urn:microsoft.com/office/officeart/2005/8/layout/target3"/>
    <dgm:cxn modelId="{41B69D3D-CDAA-4E9E-95B7-61D53779DA57}" type="presParOf" srcId="{333A1088-737F-45CB-B68E-254E46348037}" destId="{92C4C577-6B2C-4618-870F-67F23C537F29}" srcOrd="16" destOrd="0" presId="urn:microsoft.com/office/officeart/2005/8/layout/target3"/>
    <dgm:cxn modelId="{EF9A4E75-4DE4-480D-8FCF-2A50C7FD86AA}" type="presParOf" srcId="{333A1088-737F-45CB-B68E-254E46348037}" destId="{3961B01B-CFB1-4E66-AF03-CAD37E0ECF01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E6082ACD-FCBD-414F-8742-84D8B17C6FA0}" type="presParOf" srcId="{333A1088-737F-45CB-B68E-254E46348037}" destId="{8C373798-BDFA-44E9-9264-EA56FE7CAB6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08312" cy="28083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404156" y="0"/>
          <a:ext cx="5220579" cy="28083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404156" y="0"/>
        <a:ext cx="5220579" cy="351039"/>
      </dsp:txXfrm>
    </dsp:sp>
    <dsp:sp modelId="{A52A0455-90FF-4808-ABD0-F02540D31D5A}">
      <dsp:nvSpPr>
        <dsp:cNvPr id="0" name=""/>
        <dsp:cNvSpPr/>
      </dsp:nvSpPr>
      <dsp:spPr>
        <a:xfrm>
          <a:off x="245727" y="351039"/>
          <a:ext cx="2316856" cy="23168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404156" y="351039"/>
          <a:ext cx="5220579" cy="23168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Lenka Štěrbová</a:t>
          </a:r>
          <a:endParaRPr lang="cs-CZ" sz="1300" kern="1200" dirty="0"/>
        </a:p>
      </dsp:txBody>
      <dsp:txXfrm>
        <a:off x="1404156" y="351039"/>
        <a:ext cx="5220579" cy="351039"/>
      </dsp:txXfrm>
    </dsp:sp>
    <dsp:sp modelId="{313FC574-E1CD-4FB4-B054-0B805CE0447D}">
      <dsp:nvSpPr>
        <dsp:cNvPr id="0" name=""/>
        <dsp:cNvSpPr/>
      </dsp:nvSpPr>
      <dsp:spPr>
        <a:xfrm>
          <a:off x="491455" y="702079"/>
          <a:ext cx="1825400" cy="1825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404156" y="702079"/>
          <a:ext cx="5220579" cy="1825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VY_32_INOVACE_03_Matematika pro 9. ročník_Jehlan – vlastnosti a síť</a:t>
          </a:r>
          <a:endParaRPr lang="cs-CZ" sz="1300" kern="1200" dirty="0"/>
        </a:p>
      </dsp:txBody>
      <dsp:txXfrm>
        <a:off x="1404156" y="702079"/>
        <a:ext cx="5220579" cy="351037"/>
      </dsp:txXfrm>
    </dsp:sp>
    <dsp:sp modelId="{FFC9F71D-1B4F-4AD9-A4A6-86ADEFC8AF5C}">
      <dsp:nvSpPr>
        <dsp:cNvPr id="0" name=""/>
        <dsp:cNvSpPr/>
      </dsp:nvSpPr>
      <dsp:spPr>
        <a:xfrm>
          <a:off x="737181" y="1053117"/>
          <a:ext cx="1333948" cy="13339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404156" y="1053117"/>
          <a:ext cx="5220579" cy="13339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 Jehlan – vlastnosti a síť</a:t>
          </a:r>
          <a:endParaRPr lang="cs-CZ" sz="1300" kern="1200" dirty="0"/>
        </a:p>
      </dsp:txBody>
      <dsp:txXfrm>
        <a:off x="1404156" y="1053117"/>
        <a:ext cx="5220579" cy="351039"/>
      </dsp:txXfrm>
    </dsp:sp>
    <dsp:sp modelId="{EE85B701-7295-41C0-BA7A-34D3756A2AE6}">
      <dsp:nvSpPr>
        <dsp:cNvPr id="0" name=""/>
        <dsp:cNvSpPr/>
      </dsp:nvSpPr>
      <dsp:spPr>
        <a:xfrm>
          <a:off x="982909" y="1404156"/>
          <a:ext cx="842492" cy="8424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404156" y="1404156"/>
          <a:ext cx="5220579" cy="842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404156" y="1404156"/>
        <a:ext cx="5220579" cy="351039"/>
      </dsp:txXfrm>
    </dsp:sp>
    <dsp:sp modelId="{92C4C577-6B2C-4618-870F-67F23C537F29}">
      <dsp:nvSpPr>
        <dsp:cNvPr id="0" name=""/>
        <dsp:cNvSpPr/>
      </dsp:nvSpPr>
      <dsp:spPr>
        <a:xfrm>
          <a:off x="1228637" y="1755196"/>
          <a:ext cx="351037" cy="3510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961B01B-CFB1-4E66-AF03-CAD37E0ECF01}">
      <dsp:nvSpPr>
        <dsp:cNvPr id="0" name=""/>
        <dsp:cNvSpPr/>
      </dsp:nvSpPr>
      <dsp:spPr>
        <a:xfrm>
          <a:off x="1404156" y="1755196"/>
          <a:ext cx="5220579" cy="3510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leden 2012</a:t>
          </a:r>
          <a:endParaRPr lang="cs-CZ" sz="1300" kern="1200" dirty="0"/>
        </a:p>
      </dsp:txBody>
      <dsp:txXfrm>
        <a:off x="1404156" y="1755196"/>
        <a:ext cx="5220579" cy="351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zoom dir="in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77878121"/>
              </p:ext>
            </p:extLst>
          </p:nvPr>
        </p:nvGraphicFramePr>
        <p:xfrm>
          <a:off x="2339752" y="908720"/>
          <a:ext cx="6624736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latin typeface="+mj-lt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latin typeface="+mj-lt"/>
              </a:rPr>
              <a:t>Prezentace je určena žákům 9. ročníku ZŠ a je vhodná pro interaktivní tabuli.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latin typeface="+mj-lt"/>
              </a:rPr>
              <a:t>Slouží pro názorný výklad jehlanu a pro upevnění dané látky. 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Jehlan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00808"/>
            <a:ext cx="7086600" cy="486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Síť jehlanu</a:t>
            </a:r>
            <a:endParaRPr lang="cs-CZ" dirty="0"/>
          </a:p>
        </p:txBody>
      </p:sp>
      <p:pic>
        <p:nvPicPr>
          <p:cNvPr id="4" name="Zástupný symbol pro obsah 3" descr="jehlan síť op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4641" y="1844824"/>
            <a:ext cx="8561085" cy="3832871"/>
          </a:xfrm>
        </p:spPr>
      </p:pic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Jehlan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8"/>
            <a:ext cx="3610744" cy="379777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Zapiš podle obrázku: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a) všechny jeho vrcholy:</a:t>
            </a:r>
          </a:p>
          <a:p>
            <a:pPr>
              <a:buNone/>
            </a:pPr>
            <a:r>
              <a:rPr lang="cs-CZ" dirty="0" smtClean="0"/>
              <a:t>b) vrcholy podstavy:</a:t>
            </a:r>
          </a:p>
          <a:p>
            <a:pPr>
              <a:buNone/>
            </a:pPr>
            <a:r>
              <a:rPr lang="cs-CZ" dirty="0" smtClean="0"/>
              <a:t>c) všechny boční hrany:</a:t>
            </a:r>
          </a:p>
          <a:p>
            <a:pPr>
              <a:buNone/>
            </a:pPr>
            <a:r>
              <a:rPr lang="cs-CZ" dirty="0" smtClean="0"/>
              <a:t>d) všechny podstavné hrany:</a:t>
            </a:r>
          </a:p>
          <a:p>
            <a:pPr>
              <a:buNone/>
            </a:pPr>
            <a:r>
              <a:rPr lang="cs-CZ" dirty="0" smtClean="0"/>
              <a:t>e) všechny jeho boční stěny: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908720"/>
            <a:ext cx="2466975" cy="245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r>
              <a:rPr lang="cs-CZ" dirty="0" smtClean="0"/>
              <a:t>Jehlan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72008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Narýsuj síť pravidelného jehlanu s podstavnou hranou 35 mm a výškou boční stěny 18 mm.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Odvárko,Oldřich; Kadleček, Jiří. </a:t>
            </a:r>
            <a:r>
              <a:rPr lang="cs-CZ" i="1" dirty="0" smtClean="0">
                <a:latin typeface="+mj-lt"/>
              </a:rPr>
              <a:t>Matematika pro 9. ročník základní školy: 3. díl.</a:t>
            </a:r>
            <a:r>
              <a:rPr lang="cs-CZ" dirty="0" smtClean="0">
                <a:latin typeface="+mj-lt"/>
              </a:rPr>
              <a:t> 1.vydání. Praha: </a:t>
            </a:r>
            <a:r>
              <a:rPr lang="cs-CZ" dirty="0" err="1" smtClean="0">
                <a:latin typeface="+mj-lt"/>
              </a:rPr>
              <a:t>Prometheus</a:t>
            </a:r>
            <a:r>
              <a:rPr lang="cs-CZ" dirty="0" smtClean="0">
                <a:latin typeface="+mj-lt"/>
              </a:rPr>
              <a:t>, 2001. 80 s. ISBN 80 -7196 – 212 -0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225</TotalTime>
  <Words>158</Words>
  <Application>Microsoft Office PowerPoint</Application>
  <PresentationFormat>Předvádění na obrazovce (4:3)</PresentationFormat>
  <Paragraphs>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 </vt:lpstr>
      <vt:lpstr>Jehlan</vt:lpstr>
      <vt:lpstr>Síť jehlanu</vt:lpstr>
      <vt:lpstr>Jehlan – pracovní list</vt:lpstr>
      <vt:lpstr>Jehlan – pracovní list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Štěrbová;Kristýna Krupková</dc:creator>
  <cp:lastModifiedBy>Vlasta</cp:lastModifiedBy>
  <cp:revision>39</cp:revision>
  <dcterms:created xsi:type="dcterms:W3CDTF">2011-06-20T10:40:08Z</dcterms:created>
  <dcterms:modified xsi:type="dcterms:W3CDTF">2012-05-12T19:25:57Z</dcterms:modified>
</cp:coreProperties>
</file>