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diagrams/colors1.xml" ContentType="application/vnd.openxmlformats-officedocument.drawingml.diagramColors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diagrams/drawing1.xml" ContentType="application/vnd.ms-office.drawingml.diagramDrawing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diagrams/quickStyle1.xml" ContentType="application/vnd.openxmlformats-officedocument.drawingml.diagramStyle+xml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diagrams/layout1.xml" ContentType="application/vnd.openxmlformats-officedocument.drawingml.diagram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ppt/diagrams/data1.xml" ContentType="application/vnd.openxmlformats-officedocument.drawingml.diagramData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56" r:id="rId2"/>
    <p:sldId id="257" r:id="rId3"/>
    <p:sldId id="260" r:id="rId4"/>
    <p:sldId id="261" r:id="rId5"/>
    <p:sldId id="265" r:id="rId6"/>
    <p:sldId id="264" r:id="rId7"/>
    <p:sldId id="268" r:id="rId8"/>
    <p:sldId id="267" r:id="rId9"/>
  </p:sldIdLst>
  <p:sldSz cx="9144000" cy="6858000" type="screen4x3"/>
  <p:notesSz cx="6710363" cy="98425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8" d="100"/>
          <a:sy n="68" d="100"/>
        </p:scale>
        <p:origin x="-1446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heme" Target="theme/theme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viewProps" Target="viewProps.xml"/><Relationship Id="rId5" Type="http://schemas.openxmlformats.org/officeDocument/2006/relationships/slide" Target="slides/slide4.xml"/><Relationship Id="rId10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slide" Target="slides/slide8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757F3AB3-0718-4624-B441-E567A8F0AB56}" type="doc">
      <dgm:prSet loTypeId="urn:microsoft.com/office/officeart/2005/8/layout/target3" loCatId="relationship" qsTypeId="urn:microsoft.com/office/officeart/2005/8/quickstyle/simple3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B651F6E3-6281-48DB-9319-2AEAFDAE7572}">
      <dgm:prSet custT="1"/>
      <dgm:spPr/>
      <dgm:t>
        <a:bodyPr/>
        <a:lstStyle/>
        <a:p>
          <a:pPr algn="ctr" rtl="0"/>
          <a:r>
            <a:rPr lang="cs-CZ" sz="1100" baseline="0" dirty="0" smtClean="0"/>
            <a:t>VY_32_INOVACE_07_Matematika pro 9. ročník_Objem jehlanu - procvičování</a:t>
          </a:r>
          <a:endParaRPr lang="cs-CZ" sz="1100" dirty="0"/>
        </a:p>
      </dgm:t>
    </dgm:pt>
    <dgm:pt modelId="{A571E265-742E-411A-ABCF-E39FDBC7528A}" type="parTrans" cxnId="{7BC66EC3-EBD6-4F3A-99ED-9D25F66FFA51}">
      <dgm:prSet/>
      <dgm:spPr/>
      <dgm:t>
        <a:bodyPr/>
        <a:lstStyle/>
        <a:p>
          <a:endParaRPr lang="cs-CZ"/>
        </a:p>
      </dgm:t>
    </dgm:pt>
    <dgm:pt modelId="{E33260FE-399D-481C-B2D6-3B35DD16DC84}" type="sibTrans" cxnId="{7BC66EC3-EBD6-4F3A-99ED-9D25F66FFA51}">
      <dgm:prSet/>
      <dgm:spPr/>
      <dgm:t>
        <a:bodyPr/>
        <a:lstStyle/>
        <a:p>
          <a:endParaRPr lang="cs-CZ"/>
        </a:p>
      </dgm:t>
    </dgm:pt>
    <dgm:pt modelId="{D1D4F407-5343-4D3F-B5B9-D407B03CAEB4}">
      <dgm:prSet custT="1"/>
      <dgm:spPr/>
      <dgm:t>
        <a:bodyPr/>
        <a:lstStyle/>
        <a:p>
          <a:pPr algn="ctr" rtl="0"/>
          <a:r>
            <a:rPr lang="cs-CZ" sz="1100" dirty="0" smtClean="0"/>
            <a:t>ZŠ Týnec nad Labem</a:t>
          </a:r>
          <a:endParaRPr lang="cs-CZ" sz="1100" dirty="0"/>
        </a:p>
      </dgm:t>
    </dgm:pt>
    <dgm:pt modelId="{FB3E2B41-81AD-4068-9354-4B764E7CC2F7}" type="parTrans" cxnId="{14367CC6-B9B1-40CF-BBB3-C17F79391DAE}">
      <dgm:prSet/>
      <dgm:spPr/>
      <dgm:t>
        <a:bodyPr/>
        <a:lstStyle/>
        <a:p>
          <a:endParaRPr lang="cs-CZ"/>
        </a:p>
      </dgm:t>
    </dgm:pt>
    <dgm:pt modelId="{878E4EBE-18EA-43B6-B589-1210E1E4CF6A}" type="sibTrans" cxnId="{14367CC6-B9B1-40CF-BBB3-C17F79391DAE}">
      <dgm:prSet/>
      <dgm:spPr/>
      <dgm:t>
        <a:bodyPr/>
        <a:lstStyle/>
        <a:p>
          <a:endParaRPr lang="cs-CZ"/>
        </a:p>
      </dgm:t>
    </dgm:pt>
    <dgm:pt modelId="{D1B46980-6531-4606-95E6-44980827E919}">
      <dgm:prSet custT="1"/>
      <dgm:spPr/>
      <dgm:t>
        <a:bodyPr/>
        <a:lstStyle/>
        <a:p>
          <a:pPr algn="ctr" rtl="0"/>
          <a:r>
            <a:rPr lang="cs-CZ" sz="1100" dirty="0" smtClean="0"/>
            <a:t>AUTOR: Mgr. Lenka Štěrbová</a:t>
          </a:r>
          <a:endParaRPr lang="cs-CZ" sz="1100" dirty="0"/>
        </a:p>
      </dgm:t>
    </dgm:pt>
    <dgm:pt modelId="{4F7B2CF5-A270-4D61-A510-1C1C5A4DCD3B}" type="parTrans" cxnId="{AB906E97-3CD9-4E05-91AE-864F8E394536}">
      <dgm:prSet/>
      <dgm:spPr/>
      <dgm:t>
        <a:bodyPr/>
        <a:lstStyle/>
        <a:p>
          <a:endParaRPr lang="cs-CZ"/>
        </a:p>
      </dgm:t>
    </dgm:pt>
    <dgm:pt modelId="{CFF69701-2866-4EF5-BFB5-F3F9B72EB817}" type="sibTrans" cxnId="{AB906E97-3CD9-4E05-91AE-864F8E394536}">
      <dgm:prSet/>
      <dgm:spPr/>
      <dgm:t>
        <a:bodyPr/>
        <a:lstStyle/>
        <a:p>
          <a:endParaRPr lang="cs-CZ"/>
        </a:p>
      </dgm:t>
    </dgm:pt>
    <dgm:pt modelId="{D8197B8C-B260-4A16-BDF4-0947B075E274}">
      <dgm:prSet custT="1"/>
      <dgm:spPr/>
      <dgm:t>
        <a:bodyPr/>
        <a:lstStyle/>
        <a:p>
          <a:pPr algn="ctr" rtl="0"/>
          <a:r>
            <a:rPr lang="cs-CZ" sz="1100" dirty="0" smtClean="0"/>
            <a:t>Téma:  Objem jehlanu - procvičování</a:t>
          </a:r>
          <a:endParaRPr lang="cs-CZ" sz="1100" dirty="0"/>
        </a:p>
      </dgm:t>
    </dgm:pt>
    <dgm:pt modelId="{51C5993D-B262-45E6-B66E-76BC9D6D883D}" type="parTrans" cxnId="{EDF6FE6B-9DBE-4D7B-B8FD-7098875B4EED}">
      <dgm:prSet/>
      <dgm:spPr/>
      <dgm:t>
        <a:bodyPr/>
        <a:lstStyle/>
        <a:p>
          <a:endParaRPr lang="cs-CZ"/>
        </a:p>
      </dgm:t>
    </dgm:pt>
    <dgm:pt modelId="{1AEC7F05-E0FE-459C-BD47-224AC9D7BEE4}" type="sibTrans" cxnId="{EDF6FE6B-9DBE-4D7B-B8FD-7098875B4EED}">
      <dgm:prSet/>
      <dgm:spPr/>
      <dgm:t>
        <a:bodyPr/>
        <a:lstStyle/>
        <a:p>
          <a:endParaRPr lang="cs-CZ"/>
        </a:p>
      </dgm:t>
    </dgm:pt>
    <dgm:pt modelId="{4C35D32F-0EAB-4CD7-82EE-45574DC2A586}">
      <dgm:prSet custT="1"/>
      <dgm:spPr/>
      <dgm:t>
        <a:bodyPr/>
        <a:lstStyle/>
        <a:p>
          <a:pPr algn="ctr" rtl="0"/>
          <a:r>
            <a:rPr lang="cs-CZ" sz="1100" b="0" dirty="0" smtClean="0"/>
            <a:t>CZ.1.07/1.4.00/21.1921</a:t>
          </a:r>
          <a:endParaRPr lang="cs-CZ" sz="1100" dirty="0"/>
        </a:p>
      </dgm:t>
    </dgm:pt>
    <dgm:pt modelId="{A15F02C0-547C-48B3-9D05-E7F145EBF3C4}" type="parTrans" cxnId="{2221FB34-310D-4638-ACAE-9ACC709E4926}">
      <dgm:prSet/>
      <dgm:spPr/>
      <dgm:t>
        <a:bodyPr/>
        <a:lstStyle/>
        <a:p>
          <a:endParaRPr lang="cs-CZ"/>
        </a:p>
      </dgm:t>
    </dgm:pt>
    <dgm:pt modelId="{8C5711BF-38F0-4590-B6BC-B3119A33CA2E}" type="sibTrans" cxnId="{2221FB34-310D-4638-ACAE-9ACC709E4926}">
      <dgm:prSet/>
      <dgm:spPr/>
      <dgm:t>
        <a:bodyPr/>
        <a:lstStyle/>
        <a:p>
          <a:endParaRPr lang="cs-CZ"/>
        </a:p>
      </dgm:t>
    </dgm:pt>
    <dgm:pt modelId="{927E444C-CA67-49C6-9257-E6B21DA16FF1}">
      <dgm:prSet custT="1"/>
      <dgm:spPr/>
      <dgm:t>
        <a:bodyPr/>
        <a:lstStyle/>
        <a:p>
          <a:pPr algn="ctr" rtl="0"/>
          <a:r>
            <a:rPr lang="cs-CZ" sz="1100" dirty="0" smtClean="0"/>
            <a:t>Vytvořeno: leden 2012</a:t>
          </a:r>
          <a:endParaRPr lang="cs-CZ" sz="1100" dirty="0"/>
        </a:p>
      </dgm:t>
    </dgm:pt>
    <dgm:pt modelId="{B0BCDF36-ED67-4A88-9DD2-3142E0B4A7DC}" type="parTrans" cxnId="{B7CA1B53-E1AF-4B23-AC3A-CBB8B051531E}">
      <dgm:prSet/>
      <dgm:spPr/>
    </dgm:pt>
    <dgm:pt modelId="{B20A3E02-F75F-4B21-B739-FF362F55D91F}" type="sibTrans" cxnId="{B7CA1B53-E1AF-4B23-AC3A-CBB8B051531E}">
      <dgm:prSet/>
      <dgm:spPr/>
    </dgm:pt>
    <dgm:pt modelId="{333A1088-737F-45CB-B68E-254E46348037}" type="pres">
      <dgm:prSet presAssocID="{757F3AB3-0718-4624-B441-E567A8F0AB56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F5ABB229-8D3B-4694-996A-96F23CF14429}" type="pres">
      <dgm:prSet presAssocID="{D1D4F407-5343-4D3F-B5B9-D407B03CAEB4}" presName="circle1" presStyleLbl="node1" presStyleIdx="0" presStyleCnt="6"/>
      <dgm:spPr/>
      <dgm:t>
        <a:bodyPr/>
        <a:lstStyle/>
        <a:p>
          <a:endParaRPr lang="cs-CZ"/>
        </a:p>
      </dgm:t>
    </dgm:pt>
    <dgm:pt modelId="{F41139FD-01EE-4571-8B17-4FB00FC51163}" type="pres">
      <dgm:prSet presAssocID="{D1D4F407-5343-4D3F-B5B9-D407B03CAEB4}" presName="space" presStyleCnt="0"/>
      <dgm:spPr/>
      <dgm:t>
        <a:bodyPr/>
        <a:lstStyle/>
        <a:p>
          <a:endParaRPr lang="cs-CZ"/>
        </a:p>
      </dgm:t>
    </dgm:pt>
    <dgm:pt modelId="{D005CE8C-CC26-4C3E-AC11-E15060ECD759}" type="pres">
      <dgm:prSet presAssocID="{D1D4F407-5343-4D3F-B5B9-D407B03CAEB4}" presName="rect1" presStyleLbl="alignAcc1" presStyleIdx="0" presStyleCnt="6" custScaleX="100000" custLinFactNeighborX="-244" custLinFactNeighborY="165"/>
      <dgm:spPr/>
      <dgm:t>
        <a:bodyPr/>
        <a:lstStyle/>
        <a:p>
          <a:endParaRPr lang="cs-CZ"/>
        </a:p>
      </dgm:t>
    </dgm:pt>
    <dgm:pt modelId="{2C702D82-9B77-49B7-9568-BB8EB47C3372}" type="pres">
      <dgm:prSet presAssocID="{D1B46980-6531-4606-95E6-44980827E919}" presName="vertSpace2" presStyleLbl="node1" presStyleIdx="0" presStyleCnt="6"/>
      <dgm:spPr/>
      <dgm:t>
        <a:bodyPr/>
        <a:lstStyle/>
        <a:p>
          <a:endParaRPr lang="cs-CZ"/>
        </a:p>
      </dgm:t>
    </dgm:pt>
    <dgm:pt modelId="{A52A0455-90FF-4808-ABD0-F02540D31D5A}" type="pres">
      <dgm:prSet presAssocID="{D1B46980-6531-4606-95E6-44980827E919}" presName="circle2" presStyleLbl="node1" presStyleIdx="1" presStyleCnt="6"/>
      <dgm:spPr/>
      <dgm:t>
        <a:bodyPr/>
        <a:lstStyle/>
        <a:p>
          <a:endParaRPr lang="cs-CZ"/>
        </a:p>
      </dgm:t>
    </dgm:pt>
    <dgm:pt modelId="{6140AFEC-043D-4C43-A2F9-D0F5331DF3A3}" type="pres">
      <dgm:prSet presAssocID="{D1B46980-6531-4606-95E6-44980827E919}" presName="rect2" presStyleLbl="alignAcc1" presStyleIdx="1" presStyleCnt="6"/>
      <dgm:spPr/>
      <dgm:t>
        <a:bodyPr/>
        <a:lstStyle/>
        <a:p>
          <a:endParaRPr lang="cs-CZ"/>
        </a:p>
      </dgm:t>
    </dgm:pt>
    <dgm:pt modelId="{9358AC05-5D7D-4327-9F80-1AD486AEA664}" type="pres">
      <dgm:prSet presAssocID="{B651F6E3-6281-48DB-9319-2AEAFDAE7572}" presName="vertSpace3" presStyleLbl="node1" presStyleIdx="1" presStyleCnt="6"/>
      <dgm:spPr/>
      <dgm:t>
        <a:bodyPr/>
        <a:lstStyle/>
        <a:p>
          <a:endParaRPr lang="cs-CZ"/>
        </a:p>
      </dgm:t>
    </dgm:pt>
    <dgm:pt modelId="{313FC574-E1CD-4FB4-B054-0B805CE0447D}" type="pres">
      <dgm:prSet presAssocID="{B651F6E3-6281-48DB-9319-2AEAFDAE7572}" presName="circle3" presStyleLbl="node1" presStyleIdx="2" presStyleCnt="6"/>
      <dgm:spPr/>
      <dgm:t>
        <a:bodyPr/>
        <a:lstStyle/>
        <a:p>
          <a:endParaRPr lang="cs-CZ"/>
        </a:p>
      </dgm:t>
    </dgm:pt>
    <dgm:pt modelId="{619D679B-A015-4ECF-8348-D1034C574F40}" type="pres">
      <dgm:prSet presAssocID="{B651F6E3-6281-48DB-9319-2AEAFDAE7572}" presName="rect3" presStyleLbl="alignAcc1" presStyleIdx="2" presStyleCnt="6"/>
      <dgm:spPr/>
      <dgm:t>
        <a:bodyPr/>
        <a:lstStyle/>
        <a:p>
          <a:endParaRPr lang="cs-CZ"/>
        </a:p>
      </dgm:t>
    </dgm:pt>
    <dgm:pt modelId="{322283A8-4A27-4CDA-BAE3-F381106A9174}" type="pres">
      <dgm:prSet presAssocID="{D8197B8C-B260-4A16-BDF4-0947B075E274}" presName="vertSpace4" presStyleLbl="node1" presStyleIdx="2" presStyleCnt="6"/>
      <dgm:spPr/>
      <dgm:t>
        <a:bodyPr/>
        <a:lstStyle/>
        <a:p>
          <a:endParaRPr lang="cs-CZ"/>
        </a:p>
      </dgm:t>
    </dgm:pt>
    <dgm:pt modelId="{FFC9F71D-1B4F-4AD9-A4A6-86ADEFC8AF5C}" type="pres">
      <dgm:prSet presAssocID="{D8197B8C-B260-4A16-BDF4-0947B075E274}" presName="circle4" presStyleLbl="node1" presStyleIdx="3" presStyleCnt="6"/>
      <dgm:spPr/>
      <dgm:t>
        <a:bodyPr/>
        <a:lstStyle/>
        <a:p>
          <a:endParaRPr lang="cs-CZ"/>
        </a:p>
      </dgm:t>
    </dgm:pt>
    <dgm:pt modelId="{25B08C86-7E15-44DC-BE7F-FFB55DD49D12}" type="pres">
      <dgm:prSet presAssocID="{D8197B8C-B260-4A16-BDF4-0947B075E274}" presName="rect4" presStyleLbl="alignAcc1" presStyleIdx="3" presStyleCnt="6"/>
      <dgm:spPr/>
      <dgm:t>
        <a:bodyPr/>
        <a:lstStyle/>
        <a:p>
          <a:endParaRPr lang="cs-CZ"/>
        </a:p>
      </dgm:t>
    </dgm:pt>
    <dgm:pt modelId="{76644BE8-9D7C-4C09-B250-3D10AF48CBB7}" type="pres">
      <dgm:prSet presAssocID="{4C35D32F-0EAB-4CD7-82EE-45574DC2A586}" presName="vertSpace5" presStyleLbl="node1" presStyleIdx="3" presStyleCnt="6"/>
      <dgm:spPr/>
      <dgm:t>
        <a:bodyPr/>
        <a:lstStyle/>
        <a:p>
          <a:endParaRPr lang="cs-CZ"/>
        </a:p>
      </dgm:t>
    </dgm:pt>
    <dgm:pt modelId="{EE85B701-7295-41C0-BA7A-34D3756A2AE6}" type="pres">
      <dgm:prSet presAssocID="{4C35D32F-0EAB-4CD7-82EE-45574DC2A586}" presName="circle5" presStyleLbl="node1" presStyleIdx="4" presStyleCnt="6"/>
      <dgm:spPr/>
      <dgm:t>
        <a:bodyPr/>
        <a:lstStyle/>
        <a:p>
          <a:endParaRPr lang="cs-CZ"/>
        </a:p>
      </dgm:t>
    </dgm:pt>
    <dgm:pt modelId="{8BEBB6EC-1DAA-4CAC-8A25-BC0FCBD5DBD5}" type="pres">
      <dgm:prSet presAssocID="{4C35D32F-0EAB-4CD7-82EE-45574DC2A586}" presName="rect5" presStyleLbl="alignAcc1" presStyleIdx="4" presStyleCnt="6"/>
      <dgm:spPr/>
      <dgm:t>
        <a:bodyPr/>
        <a:lstStyle/>
        <a:p>
          <a:endParaRPr lang="cs-CZ"/>
        </a:p>
      </dgm:t>
    </dgm:pt>
    <dgm:pt modelId="{B4E84E25-808D-413A-A3D4-BEAB6C4CD02F}" type="pres">
      <dgm:prSet presAssocID="{927E444C-CA67-49C6-9257-E6B21DA16FF1}" presName="vertSpace6" presStyleLbl="node1" presStyleIdx="4" presStyleCnt="6"/>
      <dgm:spPr/>
    </dgm:pt>
    <dgm:pt modelId="{92DCC9E6-F6CE-41FC-9293-83AB134E89AF}" type="pres">
      <dgm:prSet presAssocID="{927E444C-CA67-49C6-9257-E6B21DA16FF1}" presName="circle6" presStyleLbl="node1" presStyleIdx="5" presStyleCnt="6"/>
      <dgm:spPr/>
    </dgm:pt>
    <dgm:pt modelId="{1C1EBF06-F75B-44C3-88D1-4D91DF3BD19F}" type="pres">
      <dgm:prSet presAssocID="{927E444C-CA67-49C6-9257-E6B21DA16FF1}" presName="rect6" presStyleLbl="alignAcc1" presStyleIdx="5" presStyleCnt="6"/>
      <dgm:spPr/>
      <dgm:t>
        <a:bodyPr/>
        <a:lstStyle/>
        <a:p>
          <a:endParaRPr lang="cs-CZ"/>
        </a:p>
      </dgm:t>
    </dgm:pt>
    <dgm:pt modelId="{AED2198E-93D5-4001-81B4-73124B309672}" type="pres">
      <dgm:prSet presAssocID="{D1D4F407-5343-4D3F-B5B9-D407B03CAEB4}" presName="rect1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2BE915AB-18AA-4053-B92C-3BFC9ED204BB}" type="pres">
      <dgm:prSet presAssocID="{D1B46980-6531-4606-95E6-44980827E919}" presName="rect2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6BB5E863-4638-4E1D-BFDE-399D028AC4ED}" type="pres">
      <dgm:prSet presAssocID="{B651F6E3-6281-48DB-9319-2AEAFDAE7572}" presName="rect3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A5FFA88-C948-4069-8E93-59FA12366E83}" type="pres">
      <dgm:prSet presAssocID="{D8197B8C-B260-4A16-BDF4-0947B075E274}" presName="rect4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90E4F0B-2866-4A3F-A3C7-2A14B1797930}" type="pres">
      <dgm:prSet presAssocID="{4C35D32F-0EAB-4CD7-82EE-45574DC2A586}" presName="rect5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36711BA0-317E-4D5D-989A-2AE1029E6D91}" type="pres">
      <dgm:prSet presAssocID="{927E444C-CA67-49C6-9257-E6B21DA16FF1}" presName="rect6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B336B989-9992-40E5-93D7-9AD00E39BE94}" type="presOf" srcId="{927E444C-CA67-49C6-9257-E6B21DA16FF1}" destId="{36711BA0-317E-4D5D-989A-2AE1029E6D91}" srcOrd="1" destOrd="0" presId="urn:microsoft.com/office/officeart/2005/8/layout/target3"/>
    <dgm:cxn modelId="{FB7A05B0-F93E-41B5-B3BD-CCD5DC9128D1}" type="presOf" srcId="{757F3AB3-0718-4624-B441-E567A8F0AB56}" destId="{333A1088-737F-45CB-B68E-254E46348037}" srcOrd="0" destOrd="0" presId="urn:microsoft.com/office/officeart/2005/8/layout/target3"/>
    <dgm:cxn modelId="{370E1F76-DFA7-481D-A56D-83E8D97526D0}" type="presOf" srcId="{D1D4F407-5343-4D3F-B5B9-D407B03CAEB4}" destId="{AED2198E-93D5-4001-81B4-73124B309672}" srcOrd="1" destOrd="0" presId="urn:microsoft.com/office/officeart/2005/8/layout/target3"/>
    <dgm:cxn modelId="{EDF6FE6B-9DBE-4D7B-B8FD-7098875B4EED}" srcId="{757F3AB3-0718-4624-B441-E567A8F0AB56}" destId="{D8197B8C-B260-4A16-BDF4-0947B075E274}" srcOrd="3" destOrd="0" parTransId="{51C5993D-B262-45E6-B66E-76BC9D6D883D}" sibTransId="{1AEC7F05-E0FE-459C-BD47-224AC9D7BEE4}"/>
    <dgm:cxn modelId="{7780C161-DAD9-4F60-A667-1D81B3ADC70C}" type="presOf" srcId="{D1B46980-6531-4606-95E6-44980827E919}" destId="{6140AFEC-043D-4C43-A2F9-D0F5331DF3A3}" srcOrd="0" destOrd="0" presId="urn:microsoft.com/office/officeart/2005/8/layout/target3"/>
    <dgm:cxn modelId="{2221FB34-310D-4638-ACAE-9ACC709E4926}" srcId="{757F3AB3-0718-4624-B441-E567A8F0AB56}" destId="{4C35D32F-0EAB-4CD7-82EE-45574DC2A586}" srcOrd="4" destOrd="0" parTransId="{A15F02C0-547C-48B3-9D05-E7F145EBF3C4}" sibTransId="{8C5711BF-38F0-4590-B6BC-B3119A33CA2E}"/>
    <dgm:cxn modelId="{FB34F70A-2036-4485-ACEB-C1BD4D5A5E95}" type="presOf" srcId="{D8197B8C-B260-4A16-BDF4-0947B075E274}" destId="{5A5FFA88-C948-4069-8E93-59FA12366E83}" srcOrd="1" destOrd="0" presId="urn:microsoft.com/office/officeart/2005/8/layout/target3"/>
    <dgm:cxn modelId="{AB906E97-3CD9-4E05-91AE-864F8E394536}" srcId="{757F3AB3-0718-4624-B441-E567A8F0AB56}" destId="{D1B46980-6531-4606-95E6-44980827E919}" srcOrd="1" destOrd="0" parTransId="{4F7B2CF5-A270-4D61-A510-1C1C5A4DCD3B}" sibTransId="{CFF69701-2866-4EF5-BFB5-F3F9B72EB817}"/>
    <dgm:cxn modelId="{C336FDF4-C65B-4F9F-8367-399A8B586F30}" type="presOf" srcId="{B651F6E3-6281-48DB-9319-2AEAFDAE7572}" destId="{619D679B-A015-4ECF-8348-D1034C574F40}" srcOrd="0" destOrd="0" presId="urn:microsoft.com/office/officeart/2005/8/layout/target3"/>
    <dgm:cxn modelId="{D0C80F9F-84BE-4E60-999E-DCF2FE3D13A1}" type="presOf" srcId="{B651F6E3-6281-48DB-9319-2AEAFDAE7572}" destId="{6BB5E863-4638-4E1D-BFDE-399D028AC4ED}" srcOrd="1" destOrd="0" presId="urn:microsoft.com/office/officeart/2005/8/layout/target3"/>
    <dgm:cxn modelId="{7BC66EC3-EBD6-4F3A-99ED-9D25F66FFA51}" srcId="{757F3AB3-0718-4624-B441-E567A8F0AB56}" destId="{B651F6E3-6281-48DB-9319-2AEAFDAE7572}" srcOrd="2" destOrd="0" parTransId="{A571E265-742E-411A-ABCF-E39FDBC7528A}" sibTransId="{E33260FE-399D-481C-B2D6-3B35DD16DC84}"/>
    <dgm:cxn modelId="{14367CC6-B9B1-40CF-BBB3-C17F79391DAE}" srcId="{757F3AB3-0718-4624-B441-E567A8F0AB56}" destId="{D1D4F407-5343-4D3F-B5B9-D407B03CAEB4}" srcOrd="0" destOrd="0" parTransId="{FB3E2B41-81AD-4068-9354-4B764E7CC2F7}" sibTransId="{878E4EBE-18EA-43B6-B589-1210E1E4CF6A}"/>
    <dgm:cxn modelId="{AF769983-0882-4D0F-BA01-B4517FB1125E}" type="presOf" srcId="{D1B46980-6531-4606-95E6-44980827E919}" destId="{2BE915AB-18AA-4053-B92C-3BFC9ED204BB}" srcOrd="1" destOrd="0" presId="urn:microsoft.com/office/officeart/2005/8/layout/target3"/>
    <dgm:cxn modelId="{B7CA1B53-E1AF-4B23-AC3A-CBB8B051531E}" srcId="{757F3AB3-0718-4624-B441-E567A8F0AB56}" destId="{927E444C-CA67-49C6-9257-E6B21DA16FF1}" srcOrd="5" destOrd="0" parTransId="{B0BCDF36-ED67-4A88-9DD2-3142E0B4A7DC}" sibTransId="{B20A3E02-F75F-4B21-B739-FF362F55D91F}"/>
    <dgm:cxn modelId="{9DEA8773-2CEE-4925-97FA-DB806740743D}" type="presOf" srcId="{D8197B8C-B260-4A16-BDF4-0947B075E274}" destId="{25B08C86-7E15-44DC-BE7F-FFB55DD49D12}" srcOrd="0" destOrd="0" presId="urn:microsoft.com/office/officeart/2005/8/layout/target3"/>
    <dgm:cxn modelId="{7BF84B44-8D77-4309-B658-90EA9323895D}" type="presOf" srcId="{D1D4F407-5343-4D3F-B5B9-D407B03CAEB4}" destId="{D005CE8C-CC26-4C3E-AC11-E15060ECD759}" srcOrd="0" destOrd="0" presId="urn:microsoft.com/office/officeart/2005/8/layout/target3"/>
    <dgm:cxn modelId="{FB92A193-4047-405A-9FB3-AE23A9D4E91B}" type="presOf" srcId="{927E444C-CA67-49C6-9257-E6B21DA16FF1}" destId="{1C1EBF06-F75B-44C3-88D1-4D91DF3BD19F}" srcOrd="0" destOrd="0" presId="urn:microsoft.com/office/officeart/2005/8/layout/target3"/>
    <dgm:cxn modelId="{F8441908-D9A1-40BE-8B24-473AB4F1AF41}" type="presOf" srcId="{4C35D32F-0EAB-4CD7-82EE-45574DC2A586}" destId="{8BEBB6EC-1DAA-4CAC-8A25-BC0FCBD5DBD5}" srcOrd="0" destOrd="0" presId="urn:microsoft.com/office/officeart/2005/8/layout/target3"/>
    <dgm:cxn modelId="{CF3A664C-8BDF-4D4F-8D82-CB8D387F729C}" type="presOf" srcId="{4C35D32F-0EAB-4CD7-82EE-45574DC2A586}" destId="{890E4F0B-2866-4A3F-A3C7-2A14B1797930}" srcOrd="1" destOrd="0" presId="urn:microsoft.com/office/officeart/2005/8/layout/target3"/>
    <dgm:cxn modelId="{0FB0741D-F457-490A-B833-C2882EB2522F}" type="presParOf" srcId="{333A1088-737F-45CB-B68E-254E46348037}" destId="{F5ABB229-8D3B-4694-996A-96F23CF14429}" srcOrd="0" destOrd="0" presId="urn:microsoft.com/office/officeart/2005/8/layout/target3"/>
    <dgm:cxn modelId="{202EB61D-B27B-4B9A-9444-CD4F3C78D24C}" type="presParOf" srcId="{333A1088-737F-45CB-B68E-254E46348037}" destId="{F41139FD-01EE-4571-8B17-4FB00FC51163}" srcOrd="1" destOrd="0" presId="urn:microsoft.com/office/officeart/2005/8/layout/target3"/>
    <dgm:cxn modelId="{4BDBA793-900D-4D45-82D6-270D34252D5D}" type="presParOf" srcId="{333A1088-737F-45CB-B68E-254E46348037}" destId="{D005CE8C-CC26-4C3E-AC11-E15060ECD759}" srcOrd="2" destOrd="0" presId="urn:microsoft.com/office/officeart/2005/8/layout/target3"/>
    <dgm:cxn modelId="{8CCA728C-3E47-40C4-AC75-36DD1244EC55}" type="presParOf" srcId="{333A1088-737F-45CB-B68E-254E46348037}" destId="{2C702D82-9B77-49B7-9568-BB8EB47C3372}" srcOrd="3" destOrd="0" presId="urn:microsoft.com/office/officeart/2005/8/layout/target3"/>
    <dgm:cxn modelId="{5953FA2A-32F5-4031-BC95-5C74D1E7C8C7}" type="presParOf" srcId="{333A1088-737F-45CB-B68E-254E46348037}" destId="{A52A0455-90FF-4808-ABD0-F02540D31D5A}" srcOrd="4" destOrd="0" presId="urn:microsoft.com/office/officeart/2005/8/layout/target3"/>
    <dgm:cxn modelId="{C79C76DE-2C82-491E-9C59-CD0CBFBA160E}" type="presParOf" srcId="{333A1088-737F-45CB-B68E-254E46348037}" destId="{6140AFEC-043D-4C43-A2F9-D0F5331DF3A3}" srcOrd="5" destOrd="0" presId="urn:microsoft.com/office/officeart/2005/8/layout/target3"/>
    <dgm:cxn modelId="{E800A5A8-D27B-4A6E-9183-663540D4EB50}" type="presParOf" srcId="{333A1088-737F-45CB-B68E-254E46348037}" destId="{9358AC05-5D7D-4327-9F80-1AD486AEA664}" srcOrd="6" destOrd="0" presId="urn:microsoft.com/office/officeart/2005/8/layout/target3"/>
    <dgm:cxn modelId="{12D162BD-48B6-4C13-A045-4BBFD83940BB}" type="presParOf" srcId="{333A1088-737F-45CB-B68E-254E46348037}" destId="{313FC574-E1CD-4FB4-B054-0B805CE0447D}" srcOrd="7" destOrd="0" presId="urn:microsoft.com/office/officeart/2005/8/layout/target3"/>
    <dgm:cxn modelId="{DFAFC5AA-618B-492E-AA53-6FDEA9D43B37}" type="presParOf" srcId="{333A1088-737F-45CB-B68E-254E46348037}" destId="{619D679B-A015-4ECF-8348-D1034C574F40}" srcOrd="8" destOrd="0" presId="urn:microsoft.com/office/officeart/2005/8/layout/target3"/>
    <dgm:cxn modelId="{ED244DE6-85A6-40B1-B654-45E0601B480F}" type="presParOf" srcId="{333A1088-737F-45CB-B68E-254E46348037}" destId="{322283A8-4A27-4CDA-BAE3-F381106A9174}" srcOrd="9" destOrd="0" presId="urn:microsoft.com/office/officeart/2005/8/layout/target3"/>
    <dgm:cxn modelId="{7BF74814-F302-4689-8E46-A09DE6C52CE5}" type="presParOf" srcId="{333A1088-737F-45CB-B68E-254E46348037}" destId="{FFC9F71D-1B4F-4AD9-A4A6-86ADEFC8AF5C}" srcOrd="10" destOrd="0" presId="urn:microsoft.com/office/officeart/2005/8/layout/target3"/>
    <dgm:cxn modelId="{6DF0A950-DBC5-4A5F-B12A-F13F2FE16904}" type="presParOf" srcId="{333A1088-737F-45CB-B68E-254E46348037}" destId="{25B08C86-7E15-44DC-BE7F-FFB55DD49D12}" srcOrd="11" destOrd="0" presId="urn:microsoft.com/office/officeart/2005/8/layout/target3"/>
    <dgm:cxn modelId="{9A3ECE47-5F7C-4474-9051-C57E4A751364}" type="presParOf" srcId="{333A1088-737F-45CB-B68E-254E46348037}" destId="{76644BE8-9D7C-4C09-B250-3D10AF48CBB7}" srcOrd="12" destOrd="0" presId="urn:microsoft.com/office/officeart/2005/8/layout/target3"/>
    <dgm:cxn modelId="{FFE99CC3-9562-41AC-B2DD-A2C62C0FAC0C}" type="presParOf" srcId="{333A1088-737F-45CB-B68E-254E46348037}" destId="{EE85B701-7295-41C0-BA7A-34D3756A2AE6}" srcOrd="13" destOrd="0" presId="urn:microsoft.com/office/officeart/2005/8/layout/target3"/>
    <dgm:cxn modelId="{274885E9-B057-4FDE-BDEF-5C0E824A271A}" type="presParOf" srcId="{333A1088-737F-45CB-B68E-254E46348037}" destId="{8BEBB6EC-1DAA-4CAC-8A25-BC0FCBD5DBD5}" srcOrd="14" destOrd="0" presId="urn:microsoft.com/office/officeart/2005/8/layout/target3"/>
    <dgm:cxn modelId="{D9852316-F45E-441A-B2BC-138D805EA6A8}" type="presParOf" srcId="{333A1088-737F-45CB-B68E-254E46348037}" destId="{B4E84E25-808D-413A-A3D4-BEAB6C4CD02F}" srcOrd="15" destOrd="0" presId="urn:microsoft.com/office/officeart/2005/8/layout/target3"/>
    <dgm:cxn modelId="{F6771AF5-C794-40D8-AB24-90012287C87B}" type="presParOf" srcId="{333A1088-737F-45CB-B68E-254E46348037}" destId="{92DCC9E6-F6CE-41FC-9293-83AB134E89AF}" srcOrd="16" destOrd="0" presId="urn:microsoft.com/office/officeart/2005/8/layout/target3"/>
    <dgm:cxn modelId="{E3B1555A-A7EF-442C-9877-80351CAAD10E}" type="presParOf" srcId="{333A1088-737F-45CB-B68E-254E46348037}" destId="{1C1EBF06-F75B-44C3-88D1-4D91DF3BD19F}" srcOrd="17" destOrd="0" presId="urn:microsoft.com/office/officeart/2005/8/layout/target3"/>
    <dgm:cxn modelId="{13CDA376-51CC-43A4-BB28-D68FA4900018}" type="presParOf" srcId="{333A1088-737F-45CB-B68E-254E46348037}" destId="{AED2198E-93D5-4001-81B4-73124B309672}" srcOrd="18" destOrd="0" presId="urn:microsoft.com/office/officeart/2005/8/layout/target3"/>
    <dgm:cxn modelId="{43CC709B-1745-47B2-8A06-E8380F06E8A9}" type="presParOf" srcId="{333A1088-737F-45CB-B68E-254E46348037}" destId="{2BE915AB-18AA-4053-B92C-3BFC9ED204BB}" srcOrd="19" destOrd="0" presId="urn:microsoft.com/office/officeart/2005/8/layout/target3"/>
    <dgm:cxn modelId="{23FB4463-6545-4245-B514-AB668D3F89F0}" type="presParOf" srcId="{333A1088-737F-45CB-B68E-254E46348037}" destId="{6BB5E863-4638-4E1D-BFDE-399D028AC4ED}" srcOrd="20" destOrd="0" presId="urn:microsoft.com/office/officeart/2005/8/layout/target3"/>
    <dgm:cxn modelId="{E511B6D4-0D10-4AEB-B5EF-3B249F5AA9AF}" type="presParOf" srcId="{333A1088-737F-45CB-B68E-254E46348037}" destId="{5A5FFA88-C948-4069-8E93-59FA12366E83}" srcOrd="21" destOrd="0" presId="urn:microsoft.com/office/officeart/2005/8/layout/target3"/>
    <dgm:cxn modelId="{5EB60369-FD44-46BF-8A70-216DE17A7A42}" type="presParOf" srcId="{333A1088-737F-45CB-B68E-254E46348037}" destId="{890E4F0B-2866-4A3F-A3C7-2A14B1797930}" srcOrd="22" destOrd="0" presId="urn:microsoft.com/office/officeart/2005/8/layout/target3"/>
    <dgm:cxn modelId="{AAD3197B-ED2E-4A36-B1E1-553B2BEDEC95}" type="presParOf" srcId="{333A1088-737F-45CB-B68E-254E46348037}" destId="{36711BA0-317E-4D5D-989A-2AE1029E6D91}" srcOrd="23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xmlns="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a="http://schemas.openxmlformats.org/drawingml/2006/main" xmlns:dsp="http://schemas.microsoft.com/office/drawing/2008/diagram">
  <dsp:spTree>
    <dsp:nvGrpSpPr>
      <dsp:cNvPr id="0" name=""/>
      <dsp:cNvGrpSpPr/>
    </dsp:nvGrpSpPr>
    <dsp:grpSpPr/>
    <dsp:sp modelId="{F5ABB229-8D3B-4694-996A-96F23CF14429}">
      <dsp:nvSpPr>
        <dsp:cNvPr id="0" name=""/>
        <dsp:cNvSpPr/>
      </dsp:nvSpPr>
      <dsp:spPr>
        <a:xfrm>
          <a:off x="0" y="0"/>
          <a:ext cx="2808312" cy="2808312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tint val="70000"/>
                <a:satMod val="130000"/>
              </a:schemeClr>
            </a:gs>
            <a:gs pos="43000">
              <a:schemeClr val="accent1">
                <a:hueOff val="0"/>
                <a:satOff val="0"/>
                <a:lumOff val="0"/>
                <a:alphaOff val="0"/>
                <a:tint val="44000"/>
                <a:satMod val="165000"/>
              </a:schemeClr>
            </a:gs>
            <a:gs pos="93000">
              <a:schemeClr val="accent1">
                <a:hueOff val="0"/>
                <a:satOff val="0"/>
                <a:lumOff val="0"/>
                <a:alphaOff val="0"/>
                <a:tint val="15000"/>
                <a:satMod val="165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tint val="5000"/>
                <a:satMod val="250000"/>
              </a:schemeClr>
            </a:gs>
          </a:gsLst>
          <a:path path="circle">
            <a:fillToRect l="50000" t="130000" r="50000" b="-30000"/>
          </a:path>
        </a:gradFill>
        <a:ln>
          <a:noFill/>
        </a:ln>
        <a:effectLst>
          <a:outerShdw blurRad="57150" dist="38100" dir="5400000" algn="ctr" rotWithShape="0">
            <a:schemeClr val="accent1">
              <a:hueOff val="0"/>
              <a:satOff val="0"/>
              <a:lumOff val="0"/>
              <a:alphaOff val="0"/>
              <a:shade val="9000"/>
              <a:satMod val="105000"/>
              <a:alpha val="48000"/>
            </a:schemeClr>
          </a:outerShdw>
        </a:effectLst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</dsp:sp>
    <dsp:sp modelId="{D005CE8C-CC26-4C3E-AC11-E15060ECD759}">
      <dsp:nvSpPr>
        <dsp:cNvPr id="0" name=""/>
        <dsp:cNvSpPr/>
      </dsp:nvSpPr>
      <dsp:spPr>
        <a:xfrm>
          <a:off x="1391417" y="0"/>
          <a:ext cx="5220579" cy="2808312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1910" tIns="41910" rIns="41910" bIns="41910" numCol="1" spcCol="1270" anchor="ctr" anchorCtr="0">
          <a:noAutofit/>
        </a:bodyPr>
        <a:lstStyle/>
        <a:p>
          <a:pPr lvl="0" algn="ctr" defTabSz="48895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100" kern="1200" dirty="0" smtClean="0"/>
            <a:t>ZŠ Týnec nad Labem</a:t>
          </a:r>
          <a:endParaRPr lang="cs-CZ" sz="1100" kern="1200" dirty="0"/>
        </a:p>
      </dsp:txBody>
      <dsp:txXfrm>
        <a:off x="1391417" y="0"/>
        <a:ext cx="5220579" cy="351039"/>
      </dsp:txXfrm>
    </dsp:sp>
    <dsp:sp modelId="{A52A0455-90FF-4808-ABD0-F02540D31D5A}">
      <dsp:nvSpPr>
        <dsp:cNvPr id="0" name=""/>
        <dsp:cNvSpPr/>
      </dsp:nvSpPr>
      <dsp:spPr>
        <a:xfrm>
          <a:off x="245727" y="351039"/>
          <a:ext cx="2316856" cy="2316856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tint val="70000"/>
                <a:satMod val="130000"/>
              </a:schemeClr>
            </a:gs>
            <a:gs pos="43000">
              <a:schemeClr val="accent1">
                <a:hueOff val="0"/>
                <a:satOff val="0"/>
                <a:lumOff val="0"/>
                <a:alphaOff val="0"/>
                <a:tint val="44000"/>
                <a:satMod val="165000"/>
              </a:schemeClr>
            </a:gs>
            <a:gs pos="93000">
              <a:schemeClr val="accent1">
                <a:hueOff val="0"/>
                <a:satOff val="0"/>
                <a:lumOff val="0"/>
                <a:alphaOff val="0"/>
                <a:tint val="15000"/>
                <a:satMod val="165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tint val="5000"/>
                <a:satMod val="250000"/>
              </a:schemeClr>
            </a:gs>
          </a:gsLst>
          <a:path path="circle">
            <a:fillToRect l="50000" t="130000" r="50000" b="-30000"/>
          </a:path>
        </a:gradFill>
        <a:ln>
          <a:noFill/>
        </a:ln>
        <a:effectLst>
          <a:outerShdw blurRad="57150" dist="38100" dir="5400000" algn="ctr" rotWithShape="0">
            <a:schemeClr val="accent1">
              <a:hueOff val="0"/>
              <a:satOff val="0"/>
              <a:lumOff val="0"/>
              <a:alphaOff val="0"/>
              <a:shade val="9000"/>
              <a:satMod val="105000"/>
              <a:alpha val="48000"/>
            </a:schemeClr>
          </a:outerShdw>
        </a:effectLst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</dsp:sp>
    <dsp:sp modelId="{6140AFEC-043D-4C43-A2F9-D0F5331DF3A3}">
      <dsp:nvSpPr>
        <dsp:cNvPr id="0" name=""/>
        <dsp:cNvSpPr/>
      </dsp:nvSpPr>
      <dsp:spPr>
        <a:xfrm>
          <a:off x="1404156" y="351039"/>
          <a:ext cx="5220579" cy="2316856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1910" tIns="41910" rIns="41910" bIns="41910" numCol="1" spcCol="1270" anchor="ctr" anchorCtr="0">
          <a:noAutofit/>
        </a:bodyPr>
        <a:lstStyle/>
        <a:p>
          <a:pPr lvl="0" algn="ctr" defTabSz="48895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100" kern="1200" dirty="0" smtClean="0"/>
            <a:t>AUTOR: Mgr. Lenka Štěrbová</a:t>
          </a:r>
          <a:endParaRPr lang="cs-CZ" sz="1100" kern="1200" dirty="0"/>
        </a:p>
      </dsp:txBody>
      <dsp:txXfrm>
        <a:off x="1404156" y="351039"/>
        <a:ext cx="5220579" cy="351039"/>
      </dsp:txXfrm>
    </dsp:sp>
    <dsp:sp modelId="{313FC574-E1CD-4FB4-B054-0B805CE0447D}">
      <dsp:nvSpPr>
        <dsp:cNvPr id="0" name=""/>
        <dsp:cNvSpPr/>
      </dsp:nvSpPr>
      <dsp:spPr>
        <a:xfrm>
          <a:off x="491455" y="702079"/>
          <a:ext cx="1825400" cy="1825400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tint val="70000"/>
                <a:satMod val="130000"/>
              </a:schemeClr>
            </a:gs>
            <a:gs pos="43000">
              <a:schemeClr val="accent1">
                <a:hueOff val="0"/>
                <a:satOff val="0"/>
                <a:lumOff val="0"/>
                <a:alphaOff val="0"/>
                <a:tint val="44000"/>
                <a:satMod val="165000"/>
              </a:schemeClr>
            </a:gs>
            <a:gs pos="93000">
              <a:schemeClr val="accent1">
                <a:hueOff val="0"/>
                <a:satOff val="0"/>
                <a:lumOff val="0"/>
                <a:alphaOff val="0"/>
                <a:tint val="15000"/>
                <a:satMod val="165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tint val="5000"/>
                <a:satMod val="250000"/>
              </a:schemeClr>
            </a:gs>
          </a:gsLst>
          <a:path path="circle">
            <a:fillToRect l="50000" t="130000" r="50000" b="-30000"/>
          </a:path>
        </a:gradFill>
        <a:ln>
          <a:noFill/>
        </a:ln>
        <a:effectLst>
          <a:outerShdw blurRad="57150" dist="38100" dir="5400000" algn="ctr" rotWithShape="0">
            <a:schemeClr val="accent1">
              <a:hueOff val="0"/>
              <a:satOff val="0"/>
              <a:lumOff val="0"/>
              <a:alphaOff val="0"/>
              <a:shade val="9000"/>
              <a:satMod val="105000"/>
              <a:alpha val="48000"/>
            </a:schemeClr>
          </a:outerShdw>
        </a:effectLst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</dsp:sp>
    <dsp:sp modelId="{619D679B-A015-4ECF-8348-D1034C574F40}">
      <dsp:nvSpPr>
        <dsp:cNvPr id="0" name=""/>
        <dsp:cNvSpPr/>
      </dsp:nvSpPr>
      <dsp:spPr>
        <a:xfrm>
          <a:off x="1404156" y="702079"/>
          <a:ext cx="5220579" cy="1825400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1910" tIns="41910" rIns="41910" bIns="41910" numCol="1" spcCol="1270" anchor="ctr" anchorCtr="0">
          <a:noAutofit/>
        </a:bodyPr>
        <a:lstStyle/>
        <a:p>
          <a:pPr lvl="0" algn="ctr" defTabSz="48895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100" kern="1200" baseline="0" dirty="0" smtClean="0"/>
            <a:t>VY_32_INOVACE_07_Matematika pro 9. ročník_Objem jehlanu - procvičování</a:t>
          </a:r>
          <a:endParaRPr lang="cs-CZ" sz="1100" kern="1200" dirty="0"/>
        </a:p>
      </dsp:txBody>
      <dsp:txXfrm>
        <a:off x="1404156" y="702079"/>
        <a:ext cx="5220579" cy="351037"/>
      </dsp:txXfrm>
    </dsp:sp>
    <dsp:sp modelId="{FFC9F71D-1B4F-4AD9-A4A6-86ADEFC8AF5C}">
      <dsp:nvSpPr>
        <dsp:cNvPr id="0" name=""/>
        <dsp:cNvSpPr/>
      </dsp:nvSpPr>
      <dsp:spPr>
        <a:xfrm>
          <a:off x="737181" y="1053117"/>
          <a:ext cx="1333948" cy="1333948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tint val="70000"/>
                <a:satMod val="130000"/>
              </a:schemeClr>
            </a:gs>
            <a:gs pos="43000">
              <a:schemeClr val="accent1">
                <a:hueOff val="0"/>
                <a:satOff val="0"/>
                <a:lumOff val="0"/>
                <a:alphaOff val="0"/>
                <a:tint val="44000"/>
                <a:satMod val="165000"/>
              </a:schemeClr>
            </a:gs>
            <a:gs pos="93000">
              <a:schemeClr val="accent1">
                <a:hueOff val="0"/>
                <a:satOff val="0"/>
                <a:lumOff val="0"/>
                <a:alphaOff val="0"/>
                <a:tint val="15000"/>
                <a:satMod val="165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tint val="5000"/>
                <a:satMod val="250000"/>
              </a:schemeClr>
            </a:gs>
          </a:gsLst>
          <a:path path="circle">
            <a:fillToRect l="50000" t="130000" r="50000" b="-30000"/>
          </a:path>
        </a:gradFill>
        <a:ln>
          <a:noFill/>
        </a:ln>
        <a:effectLst>
          <a:outerShdw blurRad="57150" dist="38100" dir="5400000" algn="ctr" rotWithShape="0">
            <a:schemeClr val="accent1">
              <a:hueOff val="0"/>
              <a:satOff val="0"/>
              <a:lumOff val="0"/>
              <a:alphaOff val="0"/>
              <a:shade val="9000"/>
              <a:satMod val="105000"/>
              <a:alpha val="48000"/>
            </a:schemeClr>
          </a:outerShdw>
        </a:effectLst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</dsp:sp>
    <dsp:sp modelId="{25B08C86-7E15-44DC-BE7F-FFB55DD49D12}">
      <dsp:nvSpPr>
        <dsp:cNvPr id="0" name=""/>
        <dsp:cNvSpPr/>
      </dsp:nvSpPr>
      <dsp:spPr>
        <a:xfrm>
          <a:off x="1404156" y="1053117"/>
          <a:ext cx="5220579" cy="1333948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1910" tIns="41910" rIns="41910" bIns="41910" numCol="1" spcCol="1270" anchor="ctr" anchorCtr="0">
          <a:noAutofit/>
        </a:bodyPr>
        <a:lstStyle/>
        <a:p>
          <a:pPr lvl="0" algn="ctr" defTabSz="48895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100" kern="1200" dirty="0" smtClean="0"/>
            <a:t>Téma:  Objem jehlanu - procvičování</a:t>
          </a:r>
          <a:endParaRPr lang="cs-CZ" sz="1100" kern="1200" dirty="0"/>
        </a:p>
      </dsp:txBody>
      <dsp:txXfrm>
        <a:off x="1404156" y="1053117"/>
        <a:ext cx="5220579" cy="351039"/>
      </dsp:txXfrm>
    </dsp:sp>
    <dsp:sp modelId="{EE85B701-7295-41C0-BA7A-34D3756A2AE6}">
      <dsp:nvSpPr>
        <dsp:cNvPr id="0" name=""/>
        <dsp:cNvSpPr/>
      </dsp:nvSpPr>
      <dsp:spPr>
        <a:xfrm>
          <a:off x="982909" y="1404156"/>
          <a:ext cx="842492" cy="842492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tint val="70000"/>
                <a:satMod val="130000"/>
              </a:schemeClr>
            </a:gs>
            <a:gs pos="43000">
              <a:schemeClr val="accent1">
                <a:hueOff val="0"/>
                <a:satOff val="0"/>
                <a:lumOff val="0"/>
                <a:alphaOff val="0"/>
                <a:tint val="44000"/>
                <a:satMod val="165000"/>
              </a:schemeClr>
            </a:gs>
            <a:gs pos="93000">
              <a:schemeClr val="accent1">
                <a:hueOff val="0"/>
                <a:satOff val="0"/>
                <a:lumOff val="0"/>
                <a:alphaOff val="0"/>
                <a:tint val="15000"/>
                <a:satMod val="165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tint val="5000"/>
                <a:satMod val="250000"/>
              </a:schemeClr>
            </a:gs>
          </a:gsLst>
          <a:path path="circle">
            <a:fillToRect l="50000" t="130000" r="50000" b="-30000"/>
          </a:path>
        </a:gradFill>
        <a:ln>
          <a:noFill/>
        </a:ln>
        <a:effectLst>
          <a:outerShdw blurRad="57150" dist="38100" dir="5400000" algn="ctr" rotWithShape="0">
            <a:schemeClr val="accent1">
              <a:hueOff val="0"/>
              <a:satOff val="0"/>
              <a:lumOff val="0"/>
              <a:alphaOff val="0"/>
              <a:shade val="9000"/>
              <a:satMod val="105000"/>
              <a:alpha val="48000"/>
            </a:schemeClr>
          </a:outerShdw>
        </a:effectLst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</dsp:sp>
    <dsp:sp modelId="{8BEBB6EC-1DAA-4CAC-8A25-BC0FCBD5DBD5}">
      <dsp:nvSpPr>
        <dsp:cNvPr id="0" name=""/>
        <dsp:cNvSpPr/>
      </dsp:nvSpPr>
      <dsp:spPr>
        <a:xfrm>
          <a:off x="1404156" y="1404156"/>
          <a:ext cx="5220579" cy="842492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1910" tIns="41910" rIns="41910" bIns="41910" numCol="1" spcCol="1270" anchor="ctr" anchorCtr="0">
          <a:noAutofit/>
        </a:bodyPr>
        <a:lstStyle/>
        <a:p>
          <a:pPr lvl="0" algn="ctr" defTabSz="48895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100" b="0" kern="1200" dirty="0" smtClean="0"/>
            <a:t>CZ.1.07/1.4.00/21.1921</a:t>
          </a:r>
          <a:endParaRPr lang="cs-CZ" sz="1100" kern="1200" dirty="0"/>
        </a:p>
      </dsp:txBody>
      <dsp:txXfrm>
        <a:off x="1404156" y="1404156"/>
        <a:ext cx="5220579" cy="351039"/>
      </dsp:txXfrm>
    </dsp:sp>
    <dsp:sp modelId="{92DCC9E6-F6CE-41FC-9293-83AB134E89AF}">
      <dsp:nvSpPr>
        <dsp:cNvPr id="0" name=""/>
        <dsp:cNvSpPr/>
      </dsp:nvSpPr>
      <dsp:spPr>
        <a:xfrm>
          <a:off x="1228637" y="1755196"/>
          <a:ext cx="351037" cy="351037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tint val="70000"/>
                <a:satMod val="130000"/>
              </a:schemeClr>
            </a:gs>
            <a:gs pos="43000">
              <a:schemeClr val="accent1">
                <a:hueOff val="0"/>
                <a:satOff val="0"/>
                <a:lumOff val="0"/>
                <a:alphaOff val="0"/>
                <a:tint val="44000"/>
                <a:satMod val="165000"/>
              </a:schemeClr>
            </a:gs>
            <a:gs pos="93000">
              <a:schemeClr val="accent1">
                <a:hueOff val="0"/>
                <a:satOff val="0"/>
                <a:lumOff val="0"/>
                <a:alphaOff val="0"/>
                <a:tint val="15000"/>
                <a:satMod val="165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tint val="5000"/>
                <a:satMod val="250000"/>
              </a:schemeClr>
            </a:gs>
          </a:gsLst>
          <a:path path="circle">
            <a:fillToRect l="50000" t="130000" r="50000" b="-30000"/>
          </a:path>
        </a:gradFill>
        <a:ln>
          <a:noFill/>
        </a:ln>
        <a:effectLst>
          <a:outerShdw blurRad="57150" dist="38100" dir="5400000" algn="ctr" rotWithShape="0">
            <a:schemeClr val="accent1">
              <a:hueOff val="0"/>
              <a:satOff val="0"/>
              <a:lumOff val="0"/>
              <a:alphaOff val="0"/>
              <a:shade val="9000"/>
              <a:satMod val="105000"/>
              <a:alpha val="48000"/>
            </a:schemeClr>
          </a:outerShdw>
        </a:effectLst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</dsp:sp>
    <dsp:sp modelId="{1C1EBF06-F75B-44C3-88D1-4D91DF3BD19F}">
      <dsp:nvSpPr>
        <dsp:cNvPr id="0" name=""/>
        <dsp:cNvSpPr/>
      </dsp:nvSpPr>
      <dsp:spPr>
        <a:xfrm>
          <a:off x="1404156" y="1755196"/>
          <a:ext cx="5220579" cy="351037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1910" tIns="41910" rIns="41910" bIns="41910" numCol="1" spcCol="1270" anchor="ctr" anchorCtr="0">
          <a:noAutofit/>
        </a:bodyPr>
        <a:lstStyle/>
        <a:p>
          <a:pPr lvl="0" algn="ctr" defTabSz="48895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100" kern="1200" dirty="0" smtClean="0"/>
            <a:t>Vytvořeno: leden 2012</a:t>
          </a:r>
          <a:endParaRPr lang="cs-CZ" sz="1100" kern="1200" dirty="0"/>
        </a:p>
      </dsp:txBody>
      <dsp:txXfrm>
        <a:off x="1404156" y="1755196"/>
        <a:ext cx="5220579" cy="351037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3">
  <dgm:title val=""/>
  <dgm:desc val=""/>
  <dgm:catLst>
    <dgm:cat type="simple" pri="10300"/>
  </dgm:catLst>
  <dgm:scene3d>
    <a:camera prst="orthographicFront"/>
    <a:lightRig rig="threePt" dir="t"/>
  </dgm:scene3d>
  <dgm:styleLbl name="node0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lnNode1">
    <dgm:scene3d>
      <a:camera prst="orthographicFront"/>
      <a:lightRig rig="flat" dir="t"/>
    </dgm:scene3d>
    <dgm:sp3d prstMaterial="dkEdge">
      <a:bevelT w="8200" h="38100"/>
    </dgm:sp3d>
    <dgm:txPr/>
    <dgm:style>
      <a:lnRef idx="1">
        <a:scrgbClr r="0" g="0" b="0"/>
      </a:lnRef>
      <a:fillRef idx="2">
        <a:scrgbClr r="0" g="0" b="0"/>
      </a:fillRef>
      <a:effectRef idx="0">
        <a:scrgbClr r="0" g="0" b="0"/>
      </a:effectRef>
      <a:fontRef idx="minor">
        <a:schemeClr val="dk1"/>
      </a:fontRef>
    </dgm:style>
  </dgm:styleLbl>
  <dgm:styleLbl name="vennNode1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1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2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3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4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1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2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3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4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flat" dir="t"/>
    </dgm:scene3d>
    <dgm:sp3d prstMaterial="dkEdge">
      <a:bevelT w="8200" h="38100"/>
    </dgm:sp3d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Nadpis 8"/>
          <p:cNvSpPr>
            <a:spLocks noGrp="1"/>
          </p:cNvSpPr>
          <p:nvPr>
            <p:ph type="ctrTitle"/>
          </p:nvPr>
        </p:nvSpPr>
        <p:spPr>
          <a:xfrm>
            <a:off x="533400" y="1371600"/>
            <a:ext cx="7851648" cy="1828800"/>
          </a:xfrm>
          <a:ln>
            <a:noFill/>
          </a:ln>
        </p:spPr>
        <p:txBody>
          <a:bodyPr vert="horz" tIns="0" rIns="18288" bIns="0" anchor="b">
            <a:normAutofit/>
            <a:scene3d>
              <a:camera prst="orthographicFront"/>
              <a:lightRig rig="freezing" dir="t">
                <a:rot lat="0" lon="0" rev="5640000"/>
              </a:lightRig>
            </a:scene3d>
            <a:sp3d prstMaterial="flat">
              <a:bevelT w="38100" h="38100"/>
              <a:contourClr>
                <a:schemeClr val="tx2"/>
              </a:contourClr>
            </a:sp3d>
          </a:bodyPr>
          <a:lstStyle>
            <a:lvl1pPr algn="r" rtl="0">
              <a:spcBef>
                <a:spcPct val="0"/>
              </a:spcBef>
              <a:buNone/>
              <a:defRPr sz="5600" b="1">
                <a:ln>
                  <a:noFill/>
                </a:ln>
                <a:solidFill>
                  <a:schemeClr val="accent3">
                    <a:tint val="90000"/>
                    <a:satMod val="120000"/>
                  </a:schemeClr>
                </a:solidFill>
                <a:effectLst>
                  <a:outerShdw blurRad="38100" dist="25400" dir="5400000" algn="tl" rotWithShape="0">
                    <a:srgbClr val="000000">
                      <a:alpha val="43000"/>
                    </a:srgbClr>
                  </a:outerShdw>
                </a:effectLst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7" name="Podnadpis 16"/>
          <p:cNvSpPr>
            <a:spLocks noGrp="1"/>
          </p:cNvSpPr>
          <p:nvPr>
            <p:ph type="subTitle" idx="1"/>
          </p:nvPr>
        </p:nvSpPr>
        <p:spPr>
          <a:xfrm>
            <a:off x="533400" y="3228536"/>
            <a:ext cx="7854696" cy="1752600"/>
          </a:xfrm>
        </p:spPr>
        <p:txBody>
          <a:bodyPr lIns="0" rIns="18288"/>
          <a:lstStyle>
            <a:lvl1pPr marL="0" marR="45720" indent="0" algn="r">
              <a:buNone/>
              <a:defRPr>
                <a:solidFill>
                  <a:schemeClr val="tx1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Klepnutím lze upravit styl předlohy podnadpisů.</a:t>
            </a:r>
            <a:endParaRPr kumimoji="0" lang="en-US"/>
          </a:p>
        </p:txBody>
      </p:sp>
      <p:sp>
        <p:nvSpPr>
          <p:cNvPr id="30" name="Zástupný symbol pro datum 29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pPr/>
              <a:t>4.6.2012</a:t>
            </a:fld>
            <a:endParaRPr lang="cs-CZ"/>
          </a:p>
        </p:txBody>
      </p:sp>
      <p:sp>
        <p:nvSpPr>
          <p:cNvPr id="19" name="Zástupný symbol pro zápatí 18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27" name="Zástupný symbol pro číslo snímku 2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  <p:transition>
    <p:cover/>
  </p:transition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pPr/>
              <a:t>4.6.2012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cover/>
  </p:transition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30352" y="1316736"/>
            <a:ext cx="7772400" cy="1362456"/>
          </a:xfrm>
          <a:ln>
            <a:noFill/>
          </a:ln>
        </p:spPr>
        <p:txBody>
          <a:bodyPr vert="horz" tIns="0" bIns="0" anchor="b">
            <a:noAutofit/>
            <a:scene3d>
              <a:camera prst="orthographicFront"/>
              <a:lightRig rig="freezing" dir="t">
                <a:rot lat="0" lon="0" rev="5640000"/>
              </a:lightRig>
            </a:scene3d>
            <a:sp3d prstMaterial="flat">
              <a:bevelT w="38100" h="38100"/>
            </a:sp3d>
          </a:bodyPr>
          <a:lstStyle>
            <a:lvl1pPr algn="l" rtl="0">
              <a:spcBef>
                <a:spcPct val="0"/>
              </a:spcBef>
              <a:buNone/>
              <a:defRPr lang="en-US" sz="5600" b="1" cap="none" baseline="0" dirty="0">
                <a:ln w="635">
                  <a:noFill/>
                </a:ln>
                <a:solidFill>
                  <a:schemeClr val="accent4">
                    <a:tint val="90000"/>
                    <a:satMod val="125000"/>
                  </a:schemeClr>
                </a:solidFill>
                <a:effectLst>
                  <a:outerShdw blurRad="38100" dist="25400" dir="5400000" algn="tl" rotWithShape="0">
                    <a:srgbClr val="000000">
                      <a:alpha val="43000"/>
                    </a:srgbClr>
                  </a:outerShdw>
                </a:effectLst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530352" y="2704664"/>
            <a:ext cx="7772400" cy="1509712"/>
          </a:xfrm>
        </p:spPr>
        <p:txBody>
          <a:bodyPr lIns="45720" rIns="45720" anchor="t"/>
          <a:lstStyle>
            <a:lvl1pPr marL="0" indent="0">
              <a:buNone/>
              <a:defRPr sz="2200">
                <a:solidFill>
                  <a:schemeClr val="tx1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pPr/>
              <a:t>4.6.2012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  <p:transition>
    <p:cover/>
  </p:transition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1143000"/>
          </a:xfrm>
        </p:spPr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920085"/>
            <a:ext cx="4038600" cy="4434840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920085"/>
            <a:ext cx="4038600" cy="4434840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pPr/>
              <a:t>4.6.2012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cover/>
  </p:transition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1143000"/>
          </a:xfrm>
        </p:spPr>
        <p:txBody>
          <a:bodyPr tIns="45720" anchor="b"/>
          <a:lstStyle>
            <a:lvl1pPr>
              <a:defRPr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855248"/>
            <a:ext cx="4040188" cy="659352"/>
          </a:xfrm>
        </p:spPr>
        <p:txBody>
          <a:bodyPr lIns="45720" tIns="0" rIns="45720" bIns="0" anchor="ctr">
            <a:noAutofit/>
          </a:bodyPr>
          <a:lstStyle>
            <a:lvl1pPr marL="0" indent="0">
              <a:buNone/>
              <a:defRPr sz="2400" b="1" cap="none" baseline="0">
                <a:solidFill>
                  <a:schemeClr val="tx2"/>
                </a:solidFill>
                <a:effectLst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645025" y="1859757"/>
            <a:ext cx="4041775" cy="654843"/>
          </a:xfrm>
        </p:spPr>
        <p:txBody>
          <a:bodyPr lIns="45720" tIns="0" rIns="45720" bIns="0" anchor="ctr"/>
          <a:lstStyle>
            <a:lvl1pPr marL="0" indent="0">
              <a:buNone/>
              <a:defRPr sz="2400" b="1" cap="none" baseline="0">
                <a:solidFill>
                  <a:schemeClr val="tx2"/>
                </a:solidFill>
                <a:effectLst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2"/>
          </p:nvPr>
        </p:nvSpPr>
        <p:spPr>
          <a:xfrm>
            <a:off x="457200" y="2514600"/>
            <a:ext cx="4040188" cy="3845720"/>
          </a:xfrm>
        </p:spPr>
        <p:txBody>
          <a:bodyPr tIns="0"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514600"/>
            <a:ext cx="4041775" cy="3845720"/>
          </a:xfrm>
        </p:spPr>
        <p:txBody>
          <a:bodyPr tIns="0"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pPr/>
              <a:t>4.6.2012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cover/>
  </p:transition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305800" cy="1143000"/>
          </a:xfrm>
        </p:spPr>
        <p:txBody>
          <a:bodyPr vert="horz" tIns="45720" bIns="0" anchor="b">
            <a:normAutofit/>
            <a:scene3d>
              <a:camera prst="orthographicFront"/>
              <a:lightRig rig="freezing" dir="t">
                <a:rot lat="0" lon="0" rev="5640000"/>
              </a:lightRig>
            </a:scene3d>
            <a:sp3d prstMaterial="flat">
              <a:contourClr>
                <a:schemeClr val="tx2"/>
              </a:contourClr>
            </a:sp3d>
          </a:bodyPr>
          <a:lstStyle>
            <a:lvl1pPr algn="l" rtl="0">
              <a:spcBef>
                <a:spcPct val="0"/>
              </a:spcBef>
              <a:buNone/>
              <a:defRPr sz="5000" b="0">
                <a:ln>
                  <a:noFill/>
                </a:ln>
                <a:solidFill>
                  <a:schemeClr val="tx2"/>
                </a:solidFill>
                <a:effectLst/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pPr/>
              <a:t>4.6.2012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cover/>
  </p:transition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pPr/>
              <a:t>4.6.2012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cover/>
  </p:transition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85800" y="514352"/>
            <a:ext cx="2743200" cy="1162050"/>
          </a:xfrm>
        </p:spPr>
        <p:txBody>
          <a:bodyPr lIns="0" anchor="b">
            <a:noAutofit/>
          </a:bodyPr>
          <a:lstStyle>
            <a:lvl1pPr algn="l" rtl="0">
              <a:spcBef>
                <a:spcPct val="0"/>
              </a:spcBef>
              <a:buNone/>
              <a:defRPr sz="2600" b="0">
                <a:ln>
                  <a:noFill/>
                </a:ln>
                <a:solidFill>
                  <a:schemeClr val="tx2"/>
                </a:solidFill>
                <a:effectLst/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685800" y="1676400"/>
            <a:ext cx="2743200" cy="4572000"/>
          </a:xfrm>
        </p:spPr>
        <p:txBody>
          <a:bodyPr lIns="18288" rIns="18288"/>
          <a:lstStyle>
            <a:lvl1pPr marL="0" indent="0" algn="l">
              <a:buNone/>
              <a:defRPr sz="1400"/>
            </a:lvl1pPr>
            <a:lvl2pPr indent="0" algn="l">
              <a:buNone/>
              <a:defRPr sz="1200"/>
            </a:lvl2pPr>
            <a:lvl3pPr indent="0" algn="l">
              <a:buNone/>
              <a:defRPr sz="1000"/>
            </a:lvl3pPr>
            <a:lvl4pPr indent="0" algn="l">
              <a:buNone/>
              <a:defRPr sz="900"/>
            </a:lvl4pPr>
            <a:lvl5pPr indent="0" algn="l"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>
          <a:xfrm>
            <a:off x="3575050" y="1676400"/>
            <a:ext cx="5111750" cy="4572000"/>
          </a:xfrm>
        </p:spPr>
        <p:txBody>
          <a:bodyPr tIns="0"/>
          <a:lstStyle>
            <a:lvl1pPr>
              <a:defRPr sz="2800"/>
            </a:lvl1pPr>
            <a:lvl2pPr>
              <a:defRPr sz="2600"/>
            </a:lvl2pPr>
            <a:lvl3pPr>
              <a:defRPr sz="2400"/>
            </a:lvl3pPr>
            <a:lvl4pPr>
              <a:defRPr sz="20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pPr/>
              <a:t>4.6.2012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cover/>
  </p:transition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Obdélník s odříznutým a zakulaceným jedním rohem 8"/>
          <p:cNvSpPr/>
          <p:nvPr/>
        </p:nvSpPr>
        <p:spPr>
          <a:xfrm rot="420000" flipV="1">
            <a:off x="3165753" y="1108077"/>
            <a:ext cx="5257800" cy="4114800"/>
          </a:xfrm>
          <a:prstGeom prst="snipRoundRect">
            <a:avLst>
              <a:gd name="adj1" fmla="val 0"/>
              <a:gd name="adj2" fmla="val 3646"/>
            </a:avLst>
          </a:prstGeom>
          <a:solidFill>
            <a:srgbClr val="FFFFFF"/>
          </a:solidFill>
          <a:ln w="3175" cap="rnd" cmpd="sng" algn="ctr">
            <a:solidFill>
              <a:srgbClr val="C0C0C0"/>
            </a:solidFill>
            <a:prstDash val="solid"/>
          </a:ln>
          <a:effectLst>
            <a:outerShdw blurRad="63500" dist="38500" dir="7500000" sx="98500" sy="100080" kx="100000" algn="tl" rotWithShape="0">
              <a:srgbClr val="000000">
                <a:alpha val="25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Pravoúhlý trojúhelník 11"/>
          <p:cNvSpPr/>
          <p:nvPr/>
        </p:nvSpPr>
        <p:spPr>
          <a:xfrm rot="420000" flipV="1">
            <a:off x="8004134" y="5359769"/>
            <a:ext cx="155448" cy="155448"/>
          </a:xfrm>
          <a:prstGeom prst="rtTriangle">
            <a:avLst/>
          </a:prstGeom>
          <a:solidFill>
            <a:srgbClr val="FFFFFF"/>
          </a:solidFill>
          <a:ln w="12700" cap="flat" cmpd="sng" algn="ctr">
            <a:solidFill>
              <a:srgbClr val="FFFFFF"/>
            </a:solidFill>
            <a:prstDash val="solid"/>
            <a:bevel/>
          </a:ln>
          <a:effectLst>
            <a:outerShdw blurRad="19685" dist="6350" dir="12900000" algn="tl" rotWithShape="0">
              <a:srgbClr val="000000">
                <a:alpha val="47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09600" y="1176996"/>
            <a:ext cx="2212848" cy="1582621"/>
          </a:xfrm>
        </p:spPr>
        <p:txBody>
          <a:bodyPr vert="horz" lIns="45720" tIns="45720" rIns="45720" bIns="45720" anchor="b"/>
          <a:lstStyle>
            <a:lvl1pPr algn="l">
              <a:buNone/>
              <a:defRPr sz="2000" b="1">
                <a:solidFill>
                  <a:schemeClr val="tx2"/>
                </a:solidFill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609600" y="2828785"/>
            <a:ext cx="2209800" cy="2179320"/>
          </a:xfrm>
        </p:spPr>
        <p:txBody>
          <a:bodyPr lIns="64008" rIns="45720" bIns="45720" anchor="t"/>
          <a:lstStyle>
            <a:lvl1pPr marL="0" indent="0" algn="l">
              <a:spcBef>
                <a:spcPts val="250"/>
              </a:spcBef>
              <a:buFontTx/>
              <a:buNone/>
              <a:defRPr sz="13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pPr/>
              <a:t>4.6.2012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8077200" y="6356350"/>
            <a:ext cx="609600" cy="365125"/>
          </a:xfrm>
        </p:spPr>
        <p:txBody>
          <a:bodyPr/>
          <a:lstStyle/>
          <a:p>
            <a:fld id="{0A214142-B12E-4194-81CB-58D4EC9C796F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 rot="420000">
            <a:off x="3485793" y="1199517"/>
            <a:ext cx="4617720" cy="3931920"/>
          </a:xfrm>
          <a:prstGeom prst="rect">
            <a:avLst/>
          </a:prstGeom>
          <a:solidFill>
            <a:schemeClr val="bg2"/>
          </a:solidFill>
          <a:ln w="3000" cap="rnd">
            <a:solidFill>
              <a:srgbClr val="C0C0C0"/>
            </a:solidFill>
            <a:round/>
          </a:ln>
          <a:effectLst/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cs-CZ" smtClean="0"/>
              <a:t>Klepnutím na ikonu přidáte obrázek.</a:t>
            </a:r>
            <a:endParaRPr kumimoji="0" lang="en-US" dirty="0"/>
          </a:p>
        </p:txBody>
      </p:sp>
      <p:sp>
        <p:nvSpPr>
          <p:cNvPr id="10" name="Volný tvar 9"/>
          <p:cNvSpPr>
            <a:spLocks/>
          </p:cNvSpPr>
          <p:nvPr/>
        </p:nvSpPr>
        <p:spPr bwMode="auto">
          <a:xfrm flipV="1">
            <a:off x="-9525" y="5816600"/>
            <a:ext cx="9163050" cy="10414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6" y="2"/>
              </a:cxn>
              <a:cxn ang="0">
                <a:pos x="2542" y="0"/>
              </a:cxn>
              <a:cxn ang="0">
                <a:pos x="4374" y="367"/>
              </a:cxn>
              <a:cxn ang="0">
                <a:pos x="5766" y="55"/>
              </a:cxn>
              <a:cxn ang="0">
                <a:pos x="5772" y="213"/>
              </a:cxn>
              <a:cxn ang="0">
                <a:pos x="4302" y="439"/>
              </a:cxn>
              <a:cxn ang="0">
                <a:pos x="1488" y="201"/>
              </a:cxn>
              <a:cxn ang="0">
                <a:pos x="0" y="656"/>
              </a:cxn>
              <a:cxn ang="0">
                <a:pos x="6" y="2"/>
              </a:cxn>
            </a:cxnLst>
            <a:rect l="0" t="0" r="0" b="0"/>
            <a:pathLst>
              <a:path w="5772" h="656">
                <a:moveTo>
                  <a:pt x="6" y="2"/>
                </a:moveTo>
                <a:lnTo>
                  <a:pt x="2542" y="0"/>
                </a:lnTo>
                <a:cubicBezTo>
                  <a:pt x="2746" y="101"/>
                  <a:pt x="3828" y="367"/>
                  <a:pt x="4374" y="367"/>
                </a:cubicBezTo>
                <a:cubicBezTo>
                  <a:pt x="4920" y="367"/>
                  <a:pt x="5526" y="152"/>
                  <a:pt x="5766" y="55"/>
                </a:cubicBezTo>
                <a:lnTo>
                  <a:pt x="5772" y="213"/>
                </a:lnTo>
                <a:cubicBezTo>
                  <a:pt x="5670" y="257"/>
                  <a:pt x="5016" y="441"/>
                  <a:pt x="4302" y="439"/>
                </a:cubicBezTo>
                <a:cubicBezTo>
                  <a:pt x="3588" y="437"/>
                  <a:pt x="2205" y="165"/>
                  <a:pt x="1488" y="201"/>
                </a:cubicBezTo>
                <a:cubicBezTo>
                  <a:pt x="750" y="209"/>
                  <a:pt x="270" y="482"/>
                  <a:pt x="0" y="656"/>
                </a:cubicBezTo>
                <a:lnTo>
                  <a:pt x="6" y="2"/>
                </a:lnTo>
                <a:close/>
              </a:path>
            </a:pathLst>
          </a:custGeom>
          <a:gradFill>
            <a:gsLst>
              <a:gs pos="0">
                <a:schemeClr val="accent2">
                  <a:shade val="50000"/>
                  <a:alpha val="45000"/>
                  <a:satMod val="120000"/>
                </a:schemeClr>
              </a:gs>
              <a:gs pos="100000">
                <a:schemeClr val="accent3">
                  <a:shade val="80000"/>
                  <a:alpha val="55000"/>
                  <a:satMod val="155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11" name="Volný tvar 10"/>
          <p:cNvSpPr>
            <a:spLocks/>
          </p:cNvSpPr>
          <p:nvPr/>
        </p:nvSpPr>
        <p:spPr bwMode="auto">
          <a:xfrm flipV="1">
            <a:off x="4381500" y="6219825"/>
            <a:ext cx="4762500" cy="638175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1668" y="564"/>
              </a:cxn>
              <a:cxn ang="0">
                <a:pos x="3000" y="186"/>
              </a:cxn>
              <a:cxn ang="0">
                <a:pos x="3000" y="6"/>
              </a:cxn>
              <a:cxn ang="0">
                <a:pos x="0" y="0"/>
              </a:cxn>
            </a:cxnLst>
            <a:rect l="0" t="0" r="0" b="0"/>
            <a:pathLst>
              <a:path w="3000" h="595">
                <a:moveTo>
                  <a:pt x="0" y="0"/>
                </a:moveTo>
                <a:cubicBezTo>
                  <a:pt x="174" y="102"/>
                  <a:pt x="1168" y="533"/>
                  <a:pt x="1668" y="564"/>
                </a:cubicBezTo>
                <a:cubicBezTo>
                  <a:pt x="2168" y="595"/>
                  <a:pt x="2778" y="279"/>
                  <a:pt x="3000" y="186"/>
                </a:cubicBezTo>
                <a:lnTo>
                  <a:pt x="3000" y="6"/>
                </a:lnTo>
                <a:lnTo>
                  <a:pt x="0" y="0"/>
                </a:lnTo>
                <a:close/>
              </a:path>
            </a:pathLst>
          </a:custGeom>
          <a:gradFill>
            <a:gsLst>
              <a:gs pos="0">
                <a:schemeClr val="accent3">
                  <a:shade val="50000"/>
                  <a:alpha val="30000"/>
                  <a:satMod val="130000"/>
                </a:schemeClr>
              </a:gs>
              <a:gs pos="80000">
                <a:schemeClr val="accent2">
                  <a:shade val="75000"/>
                  <a:alpha val="45000"/>
                  <a:satMod val="140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</p:spTree>
  </p:cSld>
  <p:clrMapOvr>
    <a:masterClrMapping/>
  </p:clrMapOvr>
  <p:transition>
    <p:cover/>
  </p:transition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pPr/>
              <a:t>4.6.2012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cover/>
  </p:transition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914401"/>
            <a:ext cx="2057400" cy="5211763"/>
          </a:xfrm>
        </p:spPr>
        <p:txBody>
          <a:bodyPr vert="eaVert"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914401"/>
            <a:ext cx="6019800" cy="5211763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pPr/>
              <a:t>4.6.2012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cover/>
  </p:transition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Volný tvar 6"/>
          <p:cNvSpPr>
            <a:spLocks/>
          </p:cNvSpPr>
          <p:nvPr/>
        </p:nvSpPr>
        <p:spPr bwMode="auto">
          <a:xfrm>
            <a:off x="-9525" y="-7144"/>
            <a:ext cx="9163050" cy="10414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6" y="2"/>
              </a:cxn>
              <a:cxn ang="0">
                <a:pos x="2542" y="0"/>
              </a:cxn>
              <a:cxn ang="0">
                <a:pos x="4374" y="367"/>
              </a:cxn>
              <a:cxn ang="0">
                <a:pos x="5766" y="55"/>
              </a:cxn>
              <a:cxn ang="0">
                <a:pos x="5772" y="213"/>
              </a:cxn>
              <a:cxn ang="0">
                <a:pos x="4302" y="439"/>
              </a:cxn>
              <a:cxn ang="0">
                <a:pos x="1488" y="201"/>
              </a:cxn>
              <a:cxn ang="0">
                <a:pos x="0" y="656"/>
              </a:cxn>
              <a:cxn ang="0">
                <a:pos x="6" y="2"/>
              </a:cxn>
            </a:cxnLst>
            <a:rect l="0" t="0" r="0" b="0"/>
            <a:pathLst>
              <a:path w="5772" h="656">
                <a:moveTo>
                  <a:pt x="6" y="2"/>
                </a:moveTo>
                <a:lnTo>
                  <a:pt x="2542" y="0"/>
                </a:lnTo>
                <a:cubicBezTo>
                  <a:pt x="2746" y="101"/>
                  <a:pt x="3828" y="367"/>
                  <a:pt x="4374" y="367"/>
                </a:cubicBezTo>
                <a:cubicBezTo>
                  <a:pt x="4920" y="367"/>
                  <a:pt x="5526" y="152"/>
                  <a:pt x="5766" y="55"/>
                </a:cubicBezTo>
                <a:lnTo>
                  <a:pt x="5772" y="213"/>
                </a:lnTo>
                <a:cubicBezTo>
                  <a:pt x="5670" y="257"/>
                  <a:pt x="5016" y="441"/>
                  <a:pt x="4302" y="439"/>
                </a:cubicBezTo>
                <a:cubicBezTo>
                  <a:pt x="3588" y="437"/>
                  <a:pt x="2205" y="165"/>
                  <a:pt x="1488" y="201"/>
                </a:cubicBezTo>
                <a:cubicBezTo>
                  <a:pt x="750" y="209"/>
                  <a:pt x="270" y="482"/>
                  <a:pt x="0" y="656"/>
                </a:cubicBezTo>
                <a:lnTo>
                  <a:pt x="6" y="2"/>
                </a:lnTo>
                <a:close/>
              </a:path>
            </a:pathLst>
          </a:custGeom>
          <a:gradFill>
            <a:gsLst>
              <a:gs pos="0">
                <a:schemeClr val="accent2">
                  <a:shade val="50000"/>
                  <a:alpha val="45000"/>
                  <a:satMod val="120000"/>
                </a:schemeClr>
              </a:gs>
              <a:gs pos="100000">
                <a:schemeClr val="accent3">
                  <a:shade val="80000"/>
                  <a:alpha val="55000"/>
                  <a:satMod val="155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8" name="Volný tvar 7"/>
          <p:cNvSpPr>
            <a:spLocks/>
          </p:cNvSpPr>
          <p:nvPr/>
        </p:nvSpPr>
        <p:spPr bwMode="auto">
          <a:xfrm>
            <a:off x="4381500" y="-7144"/>
            <a:ext cx="4762500" cy="638175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1668" y="564"/>
              </a:cxn>
              <a:cxn ang="0">
                <a:pos x="3000" y="186"/>
              </a:cxn>
              <a:cxn ang="0">
                <a:pos x="3000" y="6"/>
              </a:cxn>
              <a:cxn ang="0">
                <a:pos x="0" y="0"/>
              </a:cxn>
            </a:cxnLst>
            <a:rect l="0" t="0" r="0" b="0"/>
            <a:pathLst>
              <a:path w="3000" h="595">
                <a:moveTo>
                  <a:pt x="0" y="0"/>
                </a:moveTo>
                <a:cubicBezTo>
                  <a:pt x="174" y="102"/>
                  <a:pt x="1168" y="533"/>
                  <a:pt x="1668" y="564"/>
                </a:cubicBezTo>
                <a:cubicBezTo>
                  <a:pt x="2168" y="595"/>
                  <a:pt x="2778" y="279"/>
                  <a:pt x="3000" y="186"/>
                </a:cubicBezTo>
                <a:lnTo>
                  <a:pt x="3000" y="6"/>
                </a:lnTo>
                <a:lnTo>
                  <a:pt x="0" y="0"/>
                </a:lnTo>
                <a:close/>
              </a:path>
            </a:pathLst>
          </a:custGeom>
          <a:gradFill>
            <a:gsLst>
              <a:gs pos="0">
                <a:schemeClr val="accent3">
                  <a:shade val="50000"/>
                  <a:alpha val="30000"/>
                  <a:satMod val="130000"/>
                </a:schemeClr>
              </a:gs>
              <a:gs pos="80000">
                <a:schemeClr val="accent2">
                  <a:shade val="75000"/>
                  <a:alpha val="45000"/>
                  <a:satMod val="140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9" name="Zástupný symbol pro nadpis 8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1143000"/>
          </a:xfrm>
          <a:prstGeom prst="rect">
            <a:avLst/>
          </a:prstGeom>
        </p:spPr>
        <p:txBody>
          <a:bodyPr vert="horz" lIns="0" rIns="0" bIns="0" anchor="b">
            <a:normAutofit/>
          </a:bodyPr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0" name="Zástupný symbol pro text 29"/>
          <p:cNvSpPr>
            <a:spLocks noGrp="1"/>
          </p:cNvSpPr>
          <p:nvPr>
            <p:ph type="body" idx="1"/>
          </p:nvPr>
        </p:nvSpPr>
        <p:spPr>
          <a:xfrm>
            <a:off x="457200" y="1935480"/>
            <a:ext cx="8229600" cy="4389120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0" name="Zástupný symbol pro datum 9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0" tIns="0" rIns="0" bIns="0" anchor="b"/>
          <a:lstStyle>
            <a:lvl1pPr algn="l" eaLnBrk="1" latinLnBrk="0" hangingPunct="1">
              <a:defRPr kumimoji="0" sz="1200">
                <a:solidFill>
                  <a:schemeClr val="tx2">
                    <a:shade val="90000"/>
                  </a:schemeClr>
                </a:solidFill>
              </a:defRPr>
            </a:lvl1pPr>
          </a:lstStyle>
          <a:p>
            <a:fld id="{18FE4659-7985-49B0-AFB9-855F1780E650}" type="datetimeFigureOut">
              <a:rPr lang="cs-CZ" smtClean="0"/>
              <a:pPr/>
              <a:t>4.6.2012</a:t>
            </a:fld>
            <a:endParaRPr lang="cs-CZ"/>
          </a:p>
        </p:txBody>
      </p:sp>
      <p:sp>
        <p:nvSpPr>
          <p:cNvPr id="22" name="Zástupný symbol pro zápatí 21"/>
          <p:cNvSpPr>
            <a:spLocks noGrp="1"/>
          </p:cNvSpPr>
          <p:nvPr>
            <p:ph type="ftr" sz="quarter" idx="3"/>
          </p:nvPr>
        </p:nvSpPr>
        <p:spPr>
          <a:xfrm>
            <a:off x="2667000" y="6356350"/>
            <a:ext cx="3352800" cy="365125"/>
          </a:xfrm>
          <a:prstGeom prst="rect">
            <a:avLst/>
          </a:prstGeom>
        </p:spPr>
        <p:txBody>
          <a:bodyPr vert="horz" lIns="0" tIns="0" rIns="0" bIns="0" anchor="b"/>
          <a:lstStyle>
            <a:lvl1pPr algn="l" eaLnBrk="1" latinLnBrk="0" hangingPunct="1">
              <a:defRPr kumimoji="0" sz="1200">
                <a:solidFill>
                  <a:schemeClr val="tx2">
                    <a:shade val="90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18" name="Zástupný symbol pro číslo snímku 17"/>
          <p:cNvSpPr>
            <a:spLocks noGrp="1"/>
          </p:cNvSpPr>
          <p:nvPr>
            <p:ph type="sldNum" sz="quarter" idx="4"/>
          </p:nvPr>
        </p:nvSpPr>
        <p:spPr>
          <a:xfrm>
            <a:off x="7924800" y="6356350"/>
            <a:ext cx="762000" cy="365125"/>
          </a:xfrm>
          <a:prstGeom prst="rect">
            <a:avLst/>
          </a:prstGeom>
        </p:spPr>
        <p:txBody>
          <a:bodyPr vert="horz" lIns="0" tIns="0" rIns="0" bIns="0" anchor="b"/>
          <a:lstStyle>
            <a:lvl1pPr algn="r" eaLnBrk="1" latinLnBrk="0" hangingPunct="1">
              <a:defRPr kumimoji="0" sz="1200">
                <a:solidFill>
                  <a:schemeClr val="tx2">
                    <a:shade val="90000"/>
                  </a:schemeClr>
                </a:solidFill>
              </a:defRPr>
            </a:lvl1pPr>
          </a:lstStyle>
          <a:p>
            <a:fld id="{0A214142-B12E-4194-81CB-58D4EC9C796F}" type="slidenum">
              <a:rPr lang="cs-CZ" smtClean="0"/>
              <a:pPr/>
              <a:t>‹#›</a:t>
            </a:fld>
            <a:endParaRPr lang="cs-CZ"/>
          </a:p>
        </p:txBody>
      </p:sp>
      <p:grpSp>
        <p:nvGrpSpPr>
          <p:cNvPr id="2" name="Skupina 1"/>
          <p:cNvGrpSpPr/>
          <p:nvPr/>
        </p:nvGrpSpPr>
        <p:grpSpPr>
          <a:xfrm>
            <a:off x="-19017" y="202408"/>
            <a:ext cx="9180548" cy="649224"/>
            <a:chOff x="-19045" y="216550"/>
            <a:chExt cx="9180548" cy="649224"/>
          </a:xfrm>
        </p:grpSpPr>
        <p:sp>
          <p:nvSpPr>
            <p:cNvPr id="12" name="Volný tvar 11"/>
            <p:cNvSpPr>
              <a:spLocks/>
            </p:cNvSpPr>
            <p:nvPr/>
          </p:nvSpPr>
          <p:spPr bwMode="auto">
            <a:xfrm rot="21435692">
              <a:off x="-19045" y="216550"/>
              <a:ext cx="9163050" cy="649224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0" y="966"/>
                </a:cxn>
                <a:cxn ang="0">
                  <a:pos x="1608" y="282"/>
                </a:cxn>
                <a:cxn ang="0">
                  <a:pos x="4110" y="1008"/>
                </a:cxn>
                <a:cxn ang="0">
                  <a:pos x="5772" y="0"/>
                </a:cxn>
              </a:cxnLst>
              <a:rect l="0" t="0" r="0" b="0"/>
              <a:pathLst>
                <a:path w="5772" h="1055">
                  <a:moveTo>
                    <a:pt x="0" y="966"/>
                  </a:moveTo>
                  <a:cubicBezTo>
                    <a:pt x="282" y="738"/>
                    <a:pt x="923" y="275"/>
                    <a:pt x="1608" y="282"/>
                  </a:cubicBezTo>
                  <a:cubicBezTo>
                    <a:pt x="2293" y="289"/>
                    <a:pt x="3416" y="1055"/>
                    <a:pt x="4110" y="1008"/>
                  </a:cubicBezTo>
                  <a:cubicBezTo>
                    <a:pt x="4804" y="961"/>
                    <a:pt x="5426" y="210"/>
                    <a:pt x="5772" y="0"/>
                  </a:cubicBezTo>
                </a:path>
              </a:pathLst>
            </a:custGeom>
            <a:noFill/>
            <a:ln w="10795" cap="flat" cmpd="sng" algn="ctr">
              <a:gradFill>
                <a:gsLst>
                  <a:gs pos="74000">
                    <a:schemeClr val="accent3">
                      <a:shade val="75000"/>
                    </a:schemeClr>
                  </a:gs>
                  <a:gs pos="86000">
                    <a:schemeClr val="tx1">
                      <a:alpha val="29000"/>
                    </a:schemeClr>
                  </a:gs>
                  <a:gs pos="16000">
                    <a:schemeClr val="accent2">
                      <a:shade val="75000"/>
                      <a:alpha val="56000"/>
                    </a:schemeClr>
                  </a:gs>
                </a:gsLst>
                <a:lin ang="5400000" scaled="1"/>
              </a:gra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kumimoji="0" lang="en-US"/>
            </a:p>
          </p:txBody>
        </p:sp>
        <p:sp>
          <p:nvSpPr>
            <p:cNvPr id="13" name="Volný tvar 12"/>
            <p:cNvSpPr>
              <a:spLocks/>
            </p:cNvSpPr>
            <p:nvPr/>
          </p:nvSpPr>
          <p:spPr bwMode="auto">
            <a:xfrm rot="21435692">
              <a:off x="-14309" y="290003"/>
              <a:ext cx="9175812" cy="530352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0" y="732"/>
                </a:cxn>
                <a:cxn ang="0">
                  <a:pos x="1638" y="228"/>
                </a:cxn>
                <a:cxn ang="0">
                  <a:pos x="4122" y="816"/>
                </a:cxn>
                <a:cxn ang="0">
                  <a:pos x="5766" y="0"/>
                </a:cxn>
              </a:cxnLst>
              <a:rect l="0" t="0" r="0" b="0"/>
              <a:pathLst>
                <a:path w="5766" h="854">
                  <a:moveTo>
                    <a:pt x="0" y="732"/>
                  </a:moveTo>
                  <a:cubicBezTo>
                    <a:pt x="273" y="647"/>
                    <a:pt x="951" y="214"/>
                    <a:pt x="1638" y="228"/>
                  </a:cubicBezTo>
                  <a:cubicBezTo>
                    <a:pt x="2325" y="242"/>
                    <a:pt x="3434" y="854"/>
                    <a:pt x="4122" y="816"/>
                  </a:cubicBezTo>
                  <a:cubicBezTo>
                    <a:pt x="4810" y="778"/>
                    <a:pt x="5424" y="170"/>
                    <a:pt x="5766" y="0"/>
                  </a:cubicBezTo>
                </a:path>
              </a:pathLst>
            </a:custGeom>
            <a:noFill/>
            <a:ln w="9525" cap="flat" cmpd="sng" algn="ctr">
              <a:gradFill>
                <a:gsLst>
                  <a:gs pos="74000">
                    <a:schemeClr val="accent4"/>
                  </a:gs>
                  <a:gs pos="44000">
                    <a:schemeClr val="accent1"/>
                  </a:gs>
                  <a:gs pos="33000">
                    <a:schemeClr val="accent2">
                      <a:alpha val="56000"/>
                    </a:schemeClr>
                  </a:gs>
                </a:gsLst>
                <a:lin ang="5400000" scaled="1"/>
              </a:gra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kumimoji="0" lang="en-US"/>
            </a:p>
          </p:txBody>
        </p:sp>
      </p:grp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ransition>
    <p:cover/>
  </p:transition>
  <p:txStyles>
    <p:titleStyle>
      <a:lvl1pPr algn="l" rtl="0" eaLnBrk="1" latinLnBrk="0" hangingPunct="1">
        <a:spcBef>
          <a:spcPct val="0"/>
        </a:spcBef>
        <a:buNone/>
        <a:defRPr kumimoji="0" sz="5000" b="0" kern="1200">
          <a:ln>
            <a:noFill/>
          </a:ln>
          <a:solidFill>
            <a:schemeClr val="tx2"/>
          </a:solidFill>
          <a:effectLst/>
          <a:latin typeface="+mj-lt"/>
          <a:ea typeface="+mj-ea"/>
          <a:cs typeface="+mj-cs"/>
        </a:defRPr>
      </a:lvl1pPr>
    </p:titleStyle>
    <p:bodyStyle>
      <a:lvl1pPr marL="274320" indent="-274320" algn="l" rtl="0" eaLnBrk="1" latinLnBrk="0" hangingPunct="1">
        <a:spcBef>
          <a:spcPct val="20000"/>
        </a:spcBef>
        <a:buClr>
          <a:schemeClr val="accent3"/>
        </a:buClr>
        <a:buSzPct val="95000"/>
        <a:buFont typeface="Wingdings 2"/>
        <a:buChar char=""/>
        <a:defRPr kumimoji="0" sz="2600" kern="1200">
          <a:solidFill>
            <a:schemeClr val="tx1"/>
          </a:solidFill>
          <a:latin typeface="+mn-lt"/>
          <a:ea typeface="+mn-ea"/>
          <a:cs typeface="+mn-cs"/>
        </a:defRPr>
      </a:lvl1pPr>
      <a:lvl2pPr marL="640080" indent="-246888" algn="l" rtl="0" eaLnBrk="1" latinLnBrk="0" hangingPunct="1">
        <a:spcBef>
          <a:spcPct val="20000"/>
        </a:spcBef>
        <a:buClr>
          <a:schemeClr val="accent1"/>
        </a:buClr>
        <a:buSzPct val="85000"/>
        <a:buFont typeface="Wingdings 2"/>
        <a:buChar char="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indent="-246888" algn="l" rtl="0" eaLnBrk="1" latinLnBrk="0" hangingPunct="1">
        <a:spcBef>
          <a:spcPct val="20000"/>
        </a:spcBef>
        <a:buClr>
          <a:schemeClr val="accent2"/>
        </a:buClr>
        <a:buSzPct val="70000"/>
        <a:buFont typeface="Wingdings 2"/>
        <a:buChar char=""/>
        <a:defRPr kumimoji="0" sz="2100" kern="1200">
          <a:solidFill>
            <a:schemeClr val="tx1"/>
          </a:solidFill>
          <a:latin typeface="+mn-lt"/>
          <a:ea typeface="+mn-ea"/>
          <a:cs typeface="+mn-cs"/>
        </a:defRPr>
      </a:lvl3pPr>
      <a:lvl4pPr marL="1188720" indent="-210312" algn="l" rtl="0" eaLnBrk="1" latinLnBrk="0" hangingPunct="1">
        <a:spcBef>
          <a:spcPct val="20000"/>
        </a:spcBef>
        <a:buClr>
          <a:schemeClr val="accent3"/>
        </a:buClr>
        <a:buSzPct val="65000"/>
        <a:buFont typeface="Wingdings 2"/>
        <a:buChar char="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463040" indent="-210312" algn="l" rtl="0" eaLnBrk="1" latinLnBrk="0" hangingPunct="1">
        <a:spcBef>
          <a:spcPct val="20000"/>
        </a:spcBef>
        <a:buClr>
          <a:schemeClr val="accent4"/>
        </a:buClr>
        <a:buSzPct val="65000"/>
        <a:buFont typeface="Wingdings 2"/>
        <a:buChar char="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1737360" indent="-210312" algn="l" rtl="0" eaLnBrk="1" latinLnBrk="0" hangingPunct="1">
        <a:spcBef>
          <a:spcPct val="20000"/>
        </a:spcBef>
        <a:buClr>
          <a:schemeClr val="accent5"/>
        </a:buClr>
        <a:buSzPct val="80000"/>
        <a:buFont typeface="Wingdings 2"/>
        <a:buChar char="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1920240" indent="-182880" algn="l" rtl="0" eaLnBrk="1" latinLnBrk="0" hangingPunct="1">
        <a:spcBef>
          <a:spcPct val="20000"/>
        </a:spcBef>
        <a:buClr>
          <a:schemeClr val="accent6"/>
        </a:buClr>
        <a:buSzPct val="80000"/>
        <a:buFont typeface="Wingdings 2"/>
        <a:buChar char=""/>
        <a:defRPr kumimoji="0" sz="1600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2194560" indent="-182880" algn="l" rtl="0" eaLnBrk="1" latinLnBrk="0" hangingPunct="1">
        <a:spcBef>
          <a:spcPct val="20000"/>
        </a:spcBef>
        <a:buClr>
          <a:schemeClr val="tx2"/>
        </a:buClr>
        <a:buChar char="•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2468880" indent="-182880" algn="l" rtl="0" eaLnBrk="1" latinLnBrk="0" hangingPunct="1">
        <a:spcBef>
          <a:spcPct val="20000"/>
        </a:spcBef>
        <a:buClr>
          <a:schemeClr val="tx2"/>
        </a:buClr>
        <a:buFontTx/>
        <a:buChar char="•"/>
        <a:defRPr kumimoji="0" sz="1400" kern="1200" baseline="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8" Type="http://schemas.openxmlformats.org/officeDocument/2006/relationships/image" Target="../media/image3.jpeg"/><Relationship Id="rId3" Type="http://schemas.openxmlformats.org/officeDocument/2006/relationships/diagramLayout" Target="../diagrams/layout1.xml"/><Relationship Id="rId7" Type="http://schemas.openxmlformats.org/officeDocument/2006/relationships/image" Target="../media/image2.jpeg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1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>
            <p:extLst>
              <p:ext uri="{D42A27DB-BD31-4B8C-83A1-F6EECF244321}">
                <p14:modId xmlns:p14="http://schemas.microsoft.com/office/powerpoint/2010/main" xmlns="" val="3762595480"/>
              </p:ext>
            </p:extLst>
          </p:nvPr>
        </p:nvGraphicFramePr>
        <p:xfrm>
          <a:off x="2339752" y="908720"/>
          <a:ext cx="6624736" cy="2808312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cs-CZ" dirty="0"/>
          </a:p>
        </p:txBody>
      </p:sp>
      <p:pic>
        <p:nvPicPr>
          <p:cNvPr id="5" name="Obrázek 4"/>
          <p:cNvPicPr>
            <a:picLocks noChangeAspect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1979712" y="4743820"/>
            <a:ext cx="5407152" cy="1045464"/>
          </a:xfrm>
          <a:prstGeom prst="rect">
            <a:avLst/>
          </a:prstGeom>
        </p:spPr>
      </p:pic>
      <p:pic>
        <p:nvPicPr>
          <p:cNvPr id="2" name="Obrázek 1"/>
          <p:cNvPicPr>
            <a:picLocks noChangeAspect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467544" y="918862"/>
            <a:ext cx="1865079" cy="259228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4181967926"/>
      </p:ext>
    </p:extLst>
  </p:cSld>
  <p:clrMapOvr>
    <a:masterClrMapping/>
  </p:clrMapOvr>
  <p:transition>
    <p:cover/>
  </p:transition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Anotace 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spcBef>
                <a:spcPts val="0"/>
              </a:spcBef>
              <a:buNone/>
            </a:pPr>
            <a:endParaRPr lang="cs-CZ" dirty="0" smtClean="0"/>
          </a:p>
          <a:p>
            <a:pPr marL="0" indent="0">
              <a:spcBef>
                <a:spcPts val="0"/>
              </a:spcBef>
              <a:buNone/>
            </a:pPr>
            <a:r>
              <a:rPr lang="cs-CZ" dirty="0" smtClean="0"/>
              <a:t>Prezentace je určena žákům 9. ročníku ZŠ a je vhodná pro interaktivní tabuli. </a:t>
            </a:r>
          </a:p>
          <a:p>
            <a:pPr marL="0" indent="0">
              <a:spcBef>
                <a:spcPts val="0"/>
              </a:spcBef>
              <a:buNone/>
            </a:pPr>
            <a:r>
              <a:rPr lang="cs-CZ" dirty="0" smtClean="0"/>
              <a:t>Slouží pro upevnění probírané látky – Objem jehlanu. </a:t>
            </a:r>
          </a:p>
          <a:p>
            <a:pPr marL="0" indent="0">
              <a:spcBef>
                <a:spcPts val="0"/>
              </a:spcBef>
            </a:pPr>
            <a:endParaRPr lang="cs-CZ" dirty="0"/>
          </a:p>
        </p:txBody>
      </p:sp>
    </p:spTree>
  </p:cSld>
  <p:clrMapOvr>
    <a:masterClrMapping/>
  </p:clrMapOvr>
  <p:transition>
    <p:cover/>
  </p:transition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Objem jehlanu – pracovní list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0" indent="0">
              <a:spcBef>
                <a:spcPts val="0"/>
              </a:spcBef>
              <a:buNone/>
            </a:pPr>
            <a:r>
              <a:rPr lang="cs-CZ" sz="2000" dirty="0" smtClean="0">
                <a:latin typeface="Calibri" pitchFamily="34" charset="0"/>
                <a:cs typeface="Calibri" pitchFamily="34" charset="0"/>
              </a:rPr>
              <a:t>1. Vypočítej </a:t>
            </a:r>
            <a:r>
              <a:rPr lang="cs-CZ" sz="2000" dirty="0" smtClean="0">
                <a:latin typeface="Calibri" pitchFamily="34" charset="0"/>
                <a:cs typeface="Calibri" pitchFamily="34" charset="0"/>
              </a:rPr>
              <a:t>objem </a:t>
            </a:r>
            <a:r>
              <a:rPr lang="cs-CZ" sz="2000" dirty="0" smtClean="0">
                <a:latin typeface="Calibri" pitchFamily="34" charset="0"/>
                <a:cs typeface="Calibri" pitchFamily="34" charset="0"/>
              </a:rPr>
              <a:t>jehlanu</a:t>
            </a:r>
            <a:r>
              <a:rPr lang="cs-CZ" sz="2000" dirty="0" smtClean="0">
                <a:latin typeface="Calibri" pitchFamily="34" charset="0"/>
                <a:cs typeface="Calibri" pitchFamily="34" charset="0"/>
              </a:rPr>
              <a:t>, který má </a:t>
            </a:r>
            <a:r>
              <a:rPr lang="cs-CZ" sz="2000" dirty="0" smtClean="0">
                <a:latin typeface="Calibri" pitchFamily="34" charset="0"/>
                <a:cs typeface="Calibri" pitchFamily="34" charset="0"/>
              </a:rPr>
              <a:t>výšku 6 m a jehož podstavu vidíš na obrázku.</a:t>
            </a:r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 rot="285619">
            <a:off x="6649559" y="3006038"/>
            <a:ext cx="2019300" cy="15621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ransition>
    <p:cover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Objem jehlanu – pracovní list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935480"/>
            <a:ext cx="6995120" cy="1133480"/>
          </a:xfrm>
        </p:spPr>
        <p:txBody>
          <a:bodyPr>
            <a:normAutofit/>
          </a:bodyPr>
          <a:lstStyle/>
          <a:p>
            <a:pPr marL="0" indent="0">
              <a:spcBef>
                <a:spcPts val="0"/>
              </a:spcBef>
              <a:buNone/>
            </a:pPr>
            <a:r>
              <a:rPr lang="cs-CZ" sz="2000" dirty="0" smtClean="0">
                <a:latin typeface="Calibri" pitchFamily="34" charset="0"/>
                <a:cs typeface="Calibri" pitchFamily="34" charset="0"/>
              </a:rPr>
              <a:t>2. Urči objem jehlanu, který má výšku 6 m a jehož podstavu vidíš na obrázku:</a:t>
            </a:r>
            <a:endParaRPr lang="cs-CZ" sz="2000" dirty="0">
              <a:latin typeface="Calibri" pitchFamily="34" charset="0"/>
              <a:cs typeface="Calibri" pitchFamily="34" charset="0"/>
            </a:endParaRPr>
          </a:p>
        </p:txBody>
      </p:sp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6156176" y="2564904"/>
            <a:ext cx="1733550" cy="14192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ransition>
    <p:cover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205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205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Objem jehlanu – pracovní list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935480"/>
            <a:ext cx="8229600" cy="629424"/>
          </a:xfrm>
        </p:spPr>
        <p:txBody>
          <a:bodyPr>
            <a:normAutofit/>
          </a:bodyPr>
          <a:lstStyle/>
          <a:p>
            <a:pPr marL="0" indent="0">
              <a:spcBef>
                <a:spcPts val="0"/>
              </a:spcBef>
              <a:buNone/>
            </a:pPr>
            <a:r>
              <a:rPr lang="cs-CZ" sz="2000" dirty="0" smtClean="0">
                <a:latin typeface="+mj-lt"/>
                <a:cs typeface="Calibri" pitchFamily="34" charset="0"/>
              </a:rPr>
              <a:t>3. Urči objem jehlanu, který má výšku 6 m a jehož podstavu vidíš na obrázku:</a:t>
            </a:r>
            <a:endParaRPr lang="cs-CZ" sz="2000" dirty="0">
              <a:latin typeface="+mj-lt"/>
              <a:cs typeface="Calibri" pitchFamily="34" charset="0"/>
            </a:endParaRPr>
          </a:p>
        </p:txBody>
      </p:sp>
      <p:pic>
        <p:nvPicPr>
          <p:cNvPr id="3074" name="Picture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5292080" y="2420888"/>
            <a:ext cx="1581150" cy="15525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ransition>
    <p:cover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07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07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Objem jehlanu – pracovní list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935480"/>
            <a:ext cx="8229600" cy="1133480"/>
          </a:xfrm>
        </p:spPr>
        <p:txBody>
          <a:bodyPr>
            <a:normAutofit/>
          </a:bodyPr>
          <a:lstStyle/>
          <a:p>
            <a:pPr>
              <a:buNone/>
            </a:pPr>
            <a:r>
              <a:rPr lang="cs-CZ" sz="2000" dirty="0" smtClean="0">
                <a:latin typeface="Calibri" pitchFamily="34" charset="0"/>
                <a:cs typeface="Calibri" pitchFamily="34" charset="0"/>
              </a:rPr>
              <a:t>4. Urči objem jehlanu, který má výšku 6 m a jehož podstavu vidíš na obrázku:</a:t>
            </a:r>
            <a:endParaRPr lang="cs-CZ" sz="2000" dirty="0">
              <a:latin typeface="Calibri" pitchFamily="34" charset="0"/>
              <a:cs typeface="Calibri" pitchFamily="34" charset="0"/>
            </a:endParaRPr>
          </a:p>
        </p:txBody>
      </p:sp>
      <p:pic>
        <p:nvPicPr>
          <p:cNvPr id="4098" name="Picture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 rot="210914">
            <a:off x="5364088" y="2492896"/>
            <a:ext cx="1933575" cy="15525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ransition>
    <p:cover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9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409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409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Objem jehlanu  - řešení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1259632" y="2492896"/>
            <a:ext cx="5338936" cy="3165099"/>
          </a:xfrm>
        </p:spPr>
        <p:txBody>
          <a:bodyPr>
            <a:normAutofit/>
          </a:bodyPr>
          <a:lstStyle/>
          <a:p>
            <a:pPr>
              <a:buNone/>
            </a:pPr>
            <a:r>
              <a:rPr lang="cs-CZ" sz="2000" dirty="0" smtClean="0">
                <a:latin typeface="Calibri" pitchFamily="34" charset="0"/>
                <a:cs typeface="Calibri" pitchFamily="34" charset="0"/>
              </a:rPr>
              <a:t>1. Objem jehlanu je 35 m</a:t>
            </a:r>
            <a:r>
              <a:rPr lang="cs-CZ" sz="2000" baseline="30000" dirty="0" smtClean="0">
                <a:latin typeface="Calibri" pitchFamily="34" charset="0"/>
                <a:cs typeface="Calibri" pitchFamily="34" charset="0"/>
              </a:rPr>
              <a:t>2</a:t>
            </a:r>
            <a:r>
              <a:rPr lang="cs-CZ" sz="2000" dirty="0" smtClean="0">
                <a:latin typeface="Calibri" pitchFamily="34" charset="0"/>
                <a:cs typeface="Calibri" pitchFamily="34" charset="0"/>
              </a:rPr>
              <a:t>. </a:t>
            </a:r>
          </a:p>
          <a:p>
            <a:pPr>
              <a:buNone/>
            </a:pPr>
            <a:endParaRPr lang="cs-CZ" sz="2000" dirty="0" smtClean="0">
              <a:latin typeface="Calibri" pitchFamily="34" charset="0"/>
              <a:cs typeface="Calibri" pitchFamily="34" charset="0"/>
            </a:endParaRPr>
          </a:p>
          <a:p>
            <a:pPr>
              <a:buNone/>
            </a:pPr>
            <a:r>
              <a:rPr lang="cs-CZ" sz="2000" dirty="0" smtClean="0">
                <a:latin typeface="Calibri" pitchFamily="34" charset="0"/>
                <a:cs typeface="Calibri" pitchFamily="34" charset="0"/>
              </a:rPr>
              <a:t>2. Objem jehlanu je 80 m</a:t>
            </a:r>
            <a:r>
              <a:rPr lang="cs-CZ" sz="2000" baseline="30000" dirty="0" smtClean="0">
                <a:latin typeface="Calibri" pitchFamily="34" charset="0"/>
                <a:cs typeface="Calibri" pitchFamily="34" charset="0"/>
              </a:rPr>
              <a:t>2</a:t>
            </a:r>
            <a:r>
              <a:rPr lang="cs-CZ" sz="2000" dirty="0" smtClean="0">
                <a:latin typeface="Calibri" pitchFamily="34" charset="0"/>
                <a:cs typeface="Calibri" pitchFamily="34" charset="0"/>
              </a:rPr>
              <a:t>.</a:t>
            </a:r>
          </a:p>
          <a:p>
            <a:pPr>
              <a:buNone/>
            </a:pPr>
            <a:r>
              <a:rPr lang="cs-CZ" sz="2000" dirty="0" smtClean="0">
                <a:latin typeface="Calibri" pitchFamily="34" charset="0"/>
                <a:cs typeface="Calibri" pitchFamily="34" charset="0"/>
              </a:rPr>
              <a:t> </a:t>
            </a:r>
          </a:p>
          <a:p>
            <a:pPr>
              <a:buNone/>
            </a:pPr>
            <a:r>
              <a:rPr lang="cs-CZ" sz="2000" dirty="0" smtClean="0">
                <a:latin typeface="Calibri" pitchFamily="34" charset="0"/>
                <a:cs typeface="Calibri" pitchFamily="34" charset="0"/>
              </a:rPr>
              <a:t>3. Obem jehlanu je 150 </a:t>
            </a:r>
            <a:r>
              <a:rPr lang="cs-CZ" sz="2000" dirty="0" smtClean="0">
                <a:latin typeface="Calibri" pitchFamily="34" charset="0"/>
                <a:cs typeface="Calibri" pitchFamily="34" charset="0"/>
              </a:rPr>
              <a:t>m</a:t>
            </a:r>
            <a:r>
              <a:rPr lang="cs-CZ" sz="2000" baseline="30000" dirty="0" smtClean="0">
                <a:latin typeface="Calibri" pitchFamily="34" charset="0"/>
                <a:cs typeface="Calibri" pitchFamily="34" charset="0"/>
              </a:rPr>
              <a:t>2</a:t>
            </a:r>
            <a:r>
              <a:rPr lang="cs-CZ" sz="2000" dirty="0" smtClean="0">
                <a:latin typeface="Calibri" pitchFamily="34" charset="0"/>
                <a:cs typeface="Calibri" pitchFamily="34" charset="0"/>
              </a:rPr>
              <a:t>. </a:t>
            </a:r>
            <a:endParaRPr lang="cs-CZ" sz="2000" dirty="0" smtClean="0">
              <a:latin typeface="Calibri" pitchFamily="34" charset="0"/>
              <a:cs typeface="Calibri" pitchFamily="34" charset="0"/>
            </a:endParaRPr>
          </a:p>
          <a:p>
            <a:pPr>
              <a:buNone/>
            </a:pPr>
            <a:endParaRPr lang="cs-CZ" sz="2000" dirty="0" smtClean="0">
              <a:latin typeface="Calibri" pitchFamily="34" charset="0"/>
              <a:cs typeface="Calibri" pitchFamily="34" charset="0"/>
            </a:endParaRPr>
          </a:p>
          <a:p>
            <a:pPr>
              <a:buNone/>
            </a:pPr>
            <a:r>
              <a:rPr lang="cs-CZ" sz="2000" dirty="0" smtClean="0">
                <a:latin typeface="Calibri" pitchFamily="34" charset="0"/>
                <a:cs typeface="Calibri" pitchFamily="34" charset="0"/>
              </a:rPr>
              <a:t>4. Objem jehlanu je 240 </a:t>
            </a:r>
            <a:r>
              <a:rPr lang="cs-CZ" sz="2000" dirty="0" smtClean="0">
                <a:latin typeface="Calibri" pitchFamily="34" charset="0"/>
                <a:cs typeface="Calibri" pitchFamily="34" charset="0"/>
              </a:rPr>
              <a:t>m</a:t>
            </a:r>
            <a:r>
              <a:rPr lang="cs-CZ" sz="2000" baseline="30000" dirty="0" smtClean="0">
                <a:latin typeface="Calibri" pitchFamily="34" charset="0"/>
                <a:cs typeface="Calibri" pitchFamily="34" charset="0"/>
              </a:rPr>
              <a:t>2</a:t>
            </a:r>
            <a:r>
              <a:rPr lang="cs-CZ" sz="2000" dirty="0" smtClean="0">
                <a:latin typeface="Calibri" pitchFamily="34" charset="0"/>
                <a:cs typeface="Calibri" pitchFamily="34" charset="0"/>
              </a:rPr>
              <a:t>. </a:t>
            </a:r>
            <a:endParaRPr lang="cs-CZ" sz="2000" dirty="0">
              <a:latin typeface="Calibri" pitchFamily="34" charset="0"/>
              <a:cs typeface="Calibri" pitchFamily="34" charset="0"/>
            </a:endParaRPr>
          </a:p>
        </p:txBody>
      </p:sp>
    </p:spTree>
  </p:cSld>
  <p:clrMapOvr>
    <a:masterClrMapping/>
  </p:clrMapOvr>
  <p:transition>
    <p:cover/>
  </p:transition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Zdroje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 dirty="0" smtClean="0"/>
          </a:p>
          <a:p>
            <a:pPr lvl="0">
              <a:buClr>
                <a:srgbClr val="0BD0D9"/>
              </a:buClr>
            </a:pPr>
            <a:r>
              <a:rPr lang="cs-CZ" dirty="0" smtClean="0">
                <a:solidFill>
                  <a:prstClr val="black"/>
                </a:solidFill>
                <a:latin typeface="Calibri"/>
              </a:rPr>
              <a:t>Odvárko, Oldřich; Kadleček, Jiří. </a:t>
            </a:r>
            <a:r>
              <a:rPr lang="cs-CZ" i="1" dirty="0" smtClean="0">
                <a:solidFill>
                  <a:prstClr val="black"/>
                </a:solidFill>
                <a:latin typeface="Calibri"/>
              </a:rPr>
              <a:t>Matematika pro 9. ročník základní školy: 3. díl.</a:t>
            </a:r>
            <a:r>
              <a:rPr lang="cs-CZ" dirty="0" smtClean="0">
                <a:solidFill>
                  <a:prstClr val="black"/>
                </a:solidFill>
                <a:latin typeface="Calibri"/>
              </a:rPr>
              <a:t> 1.vydání. Praha: </a:t>
            </a:r>
            <a:r>
              <a:rPr lang="cs-CZ" dirty="0" err="1" smtClean="0">
                <a:solidFill>
                  <a:prstClr val="black"/>
                </a:solidFill>
                <a:latin typeface="Calibri"/>
              </a:rPr>
              <a:t>Prometheus</a:t>
            </a:r>
            <a:r>
              <a:rPr lang="cs-CZ" dirty="0" smtClean="0">
                <a:solidFill>
                  <a:prstClr val="black"/>
                </a:solidFill>
                <a:latin typeface="Calibri"/>
              </a:rPr>
              <a:t>, 2001. 80 s. ISBN 80 -7196 – 212 -0</a:t>
            </a:r>
          </a:p>
          <a:p>
            <a:endParaRPr lang="cs-CZ" dirty="0"/>
          </a:p>
        </p:txBody>
      </p:sp>
    </p:spTree>
  </p:cSld>
  <p:clrMapOvr>
    <a:masterClrMapping/>
  </p:clrMapOvr>
  <p:transition>
    <p:cover/>
  </p:transition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Tok">
  <a:themeElements>
    <a:clrScheme name="Tok">
      <a:dk1>
        <a:sysClr val="windowText" lastClr="000000"/>
      </a:dk1>
      <a:lt1>
        <a:sysClr val="window" lastClr="FFFFFF"/>
      </a:lt1>
      <a:dk2>
        <a:srgbClr val="04617B"/>
      </a:dk2>
      <a:lt2>
        <a:srgbClr val="DBF5F9"/>
      </a:lt2>
      <a:accent1>
        <a:srgbClr val="0F6FC6"/>
      </a:accent1>
      <a:accent2>
        <a:srgbClr val="009DD9"/>
      </a:accent2>
      <a:accent3>
        <a:srgbClr val="0BD0D9"/>
      </a:accent3>
      <a:accent4>
        <a:srgbClr val="10CF9B"/>
      </a:accent4>
      <a:accent5>
        <a:srgbClr val="7CCA62"/>
      </a:accent5>
      <a:accent6>
        <a:srgbClr val="A5C249"/>
      </a:accent6>
      <a:hlink>
        <a:srgbClr val="E2D700"/>
      </a:hlink>
      <a:folHlink>
        <a:srgbClr val="85DFD0"/>
      </a:folHlink>
    </a:clrScheme>
    <a:fontScheme name="Tok">
      <a:majorFont>
        <a:latin typeface="Calibri"/>
        <a:ea typeface=""/>
        <a:cs typeface=""/>
        <a:font script="Jpan" typeface="ＭＳ Ｐゴシック"/>
        <a:font script="Hang" typeface="HY중고딕"/>
        <a:font script="Hans" typeface="隶书"/>
        <a:font script="Hant" typeface="微軟正黑體"/>
        <a:font script="Arab" typeface="Traditional Arabic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ajorFont>
      <a:minorFont>
        <a:latin typeface="Constantia"/>
        <a:ea typeface=""/>
        <a:cs typeface=""/>
        <a:font script="Jpan" typeface="HGP明朝E"/>
        <a:font script="Hang" typeface="HY신명조"/>
        <a:font script="Hans" typeface="宋体"/>
        <a:font script="Hant" typeface="新細明體"/>
        <a:font script="Arab" typeface="Majalla UI"/>
        <a:font script="Hebr" typeface="David"/>
        <a:font script="Thai" typeface="Browalli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Tok">
      <a:fillStyleLst>
        <a:solidFill>
          <a:schemeClr val="phClr"/>
        </a:solidFill>
        <a:gradFill rotWithShape="1">
          <a:gsLst>
            <a:gs pos="0">
              <a:schemeClr val="phClr">
                <a:tint val="70000"/>
                <a:satMod val="130000"/>
              </a:schemeClr>
            </a:gs>
            <a:gs pos="43000">
              <a:schemeClr val="phClr">
                <a:tint val="44000"/>
                <a:satMod val="165000"/>
              </a:schemeClr>
            </a:gs>
            <a:gs pos="93000">
              <a:schemeClr val="phClr">
                <a:tint val="15000"/>
                <a:satMod val="165000"/>
              </a:schemeClr>
            </a:gs>
            <a:gs pos="100000">
              <a:schemeClr val="phClr">
                <a:tint val="5000"/>
                <a:satMod val="250000"/>
              </a:schemeClr>
            </a:gs>
          </a:gsLst>
          <a:path path="circle">
            <a:fillToRect l="50000" t="130000" r="50000" b="-30000"/>
          </a:path>
        </a:gradFill>
        <a:gradFill rotWithShape="1">
          <a:gsLst>
            <a:gs pos="0">
              <a:schemeClr val="phClr">
                <a:tint val="98000"/>
                <a:shade val="25000"/>
                <a:satMod val="250000"/>
              </a:schemeClr>
            </a:gs>
            <a:gs pos="68000">
              <a:schemeClr val="phClr">
                <a:tint val="86000"/>
                <a:satMod val="115000"/>
              </a:schemeClr>
            </a:gs>
            <a:gs pos="100000">
              <a:schemeClr val="phClr">
                <a:tint val="50000"/>
                <a:satMod val="150000"/>
              </a:schemeClr>
            </a:gs>
          </a:gsLst>
          <a:path path="circle">
            <a:fillToRect l="50000" t="130000" r="50000" b="-30000"/>
          </a:path>
        </a:gradFill>
      </a:fillStyleLst>
      <a:lnStyleLst>
        <a:ln w="9525" cap="flat" cmpd="sng" algn="ctr">
          <a:solidFill>
            <a:schemeClr val="phClr">
              <a:shade val="50000"/>
              <a:satMod val="103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7150" dist="38100" dir="5400000" algn="ctr" rotWithShape="0">
              <a:schemeClr val="phClr">
                <a:shade val="9000"/>
                <a:satMod val="105000"/>
                <a:alpha val="48000"/>
              </a:schemeClr>
            </a:outerShdw>
          </a:effectLst>
        </a:effectStyle>
        <a:effectStyle>
          <a:effectLst>
            <a:outerShdw blurRad="57150" dist="38100" dir="5400000" algn="ctr" rotWithShape="0">
              <a:schemeClr val="phClr">
                <a:shade val="9000"/>
                <a:satMod val="105000"/>
                <a:alpha val="48000"/>
              </a:schemeClr>
            </a:outerShdw>
          </a:effectLst>
        </a:effectStyle>
        <a:effectStyle>
          <a:effectLst>
            <a:outerShdw blurRad="57150" dist="38100" dir="5400000" algn="ctr" rotWithShape="0">
              <a:schemeClr val="phClr">
                <a:shade val="9000"/>
                <a:satMod val="105000"/>
                <a:alpha val="48000"/>
              </a:schemeClr>
            </a:outerShdw>
          </a:effectLst>
          <a:scene3d>
            <a:camera prst="orthographicFront" fov="0">
              <a:rot lat="0" lon="0" rev="0"/>
            </a:camera>
            <a:lightRig rig="glow" dir="tl">
              <a:rot lat="0" lon="0" rev="900000"/>
            </a:lightRig>
          </a:scene3d>
          <a:sp3d prstMaterial="powder">
            <a:bevelT w="25400" h="381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80000"/>
                <a:satMod val="400000"/>
              </a:schemeClr>
            </a:gs>
            <a:gs pos="25000">
              <a:schemeClr val="phClr">
                <a:tint val="83000"/>
                <a:satMod val="320000"/>
              </a:schemeClr>
            </a:gs>
            <a:gs pos="100000">
              <a:schemeClr val="phClr">
                <a:shade val="15000"/>
                <a:satMod val="320000"/>
              </a:schemeClr>
            </a:gs>
          </a:gsLst>
          <a:path path="circle">
            <a:fillToRect l="10000" t="110000" r="10000" b="100000"/>
          </a:path>
        </a:gradFill>
        <a:blipFill>
          <a:blip xmlns:r="http://schemas.openxmlformats.org/officeDocument/2006/relationships" r:embed="rId1">
            <a:duotone>
              <a:schemeClr val="phClr">
                <a:shade val="90000"/>
                <a:satMod val="150000"/>
              </a:schemeClr>
              <a:schemeClr val="phClr">
                <a:tint val="88000"/>
                <a:satMod val="150000"/>
              </a:schemeClr>
            </a:duotone>
          </a:blip>
          <a:tile tx="0" ty="0" sx="65000" sy="65000" flip="none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Flow</Template>
  <TotalTime>149</TotalTime>
  <Words>223</Words>
  <Application>Microsoft Office PowerPoint</Application>
  <PresentationFormat>Předvádění na obrazovce (4:3)</PresentationFormat>
  <Paragraphs>29</Paragraphs>
  <Slides>8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8</vt:i4>
      </vt:variant>
    </vt:vector>
  </HeadingPairs>
  <TitlesOfParts>
    <vt:vector size="9" baseType="lpstr">
      <vt:lpstr>Tok</vt:lpstr>
      <vt:lpstr>Snímek 1</vt:lpstr>
      <vt:lpstr>Anotace </vt:lpstr>
      <vt:lpstr>Objem jehlanu – pracovní list</vt:lpstr>
      <vt:lpstr>Objem jehlanu – pracovní list</vt:lpstr>
      <vt:lpstr>Objem jehlanu – pracovní list</vt:lpstr>
      <vt:lpstr>Objem jehlanu – pracovní list</vt:lpstr>
      <vt:lpstr>Objem jehlanu  - řešení</vt:lpstr>
      <vt:lpstr>Zdroje</vt:lpstr>
    </vt:vector>
  </TitlesOfParts>
  <Company>Microsoft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Lenka Štěrbová;Kristýna Krupková</dc:creator>
  <cp:lastModifiedBy>Vlasta</cp:lastModifiedBy>
  <cp:revision>31</cp:revision>
  <cp:lastPrinted>2012-05-25T07:02:04Z</cp:lastPrinted>
  <dcterms:created xsi:type="dcterms:W3CDTF">2011-06-20T10:40:08Z</dcterms:created>
  <dcterms:modified xsi:type="dcterms:W3CDTF">2012-06-04T19:25:08Z</dcterms:modified>
</cp:coreProperties>
</file>