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300" baseline="0" dirty="0" smtClean="0"/>
            <a:t>VY_32_INOVACE_08_Matematika pro 9. ročník_Kužel – vlastnosti a síť</a:t>
          </a:r>
          <a:endParaRPr lang="cs-CZ" sz="13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300" dirty="0" smtClean="0"/>
            <a:t>ZŠ Týnec nad Labem</a:t>
          </a:r>
          <a:endParaRPr lang="cs-CZ" sz="13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300" dirty="0" smtClean="0"/>
            <a:t>AUTOR: Mgr. Lenka Štěrbová</a:t>
          </a:r>
          <a:endParaRPr lang="cs-CZ" sz="13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300" dirty="0" smtClean="0"/>
            <a:t>Téma:  Kužel – vlastnosti a síť</a:t>
          </a:r>
          <a:endParaRPr lang="cs-CZ" sz="13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300" b="0" dirty="0" smtClean="0"/>
            <a:t>CZ.1.07/1.4.00/21.1921</a:t>
          </a:r>
          <a:endParaRPr lang="cs-CZ" sz="13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B06E500-0C67-40A2-ACB1-52CEF80C9DCC}">
      <dgm:prSet custT="1"/>
      <dgm:spPr/>
      <dgm:t>
        <a:bodyPr/>
        <a:lstStyle/>
        <a:p>
          <a:pPr algn="ctr" rtl="0"/>
          <a:r>
            <a:rPr lang="cs-CZ" sz="1300" dirty="0" smtClean="0"/>
            <a:t>Vytvořeno: leden 2012</a:t>
          </a:r>
          <a:endParaRPr lang="cs-CZ" sz="1300" dirty="0"/>
        </a:p>
      </dgm:t>
    </dgm:pt>
    <dgm:pt modelId="{CD75B9BD-91D4-4F1C-9143-51F6D94AFB8E}" type="parTrans" cxnId="{9D521446-8109-44A2-AECE-5211ADB466F5}">
      <dgm:prSet/>
      <dgm:spPr/>
    </dgm:pt>
    <dgm:pt modelId="{80439ADD-D86C-4308-9D54-5B6E00C7E969}" type="sibTrans" cxnId="{9D521446-8109-44A2-AECE-5211ADB466F5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222B5C4-CAE1-4D5E-B0EF-496B6B4E7FDB}" type="pres">
      <dgm:prSet presAssocID="{4B06E500-0C67-40A2-ACB1-52CEF80C9DCC}" presName="vertSpace6" presStyleLbl="node1" presStyleIdx="4" presStyleCnt="6"/>
      <dgm:spPr/>
    </dgm:pt>
    <dgm:pt modelId="{94CB3ECA-25F0-4206-857E-7F272B46C592}" type="pres">
      <dgm:prSet presAssocID="{4B06E500-0C67-40A2-ACB1-52CEF80C9DCC}" presName="circle6" presStyleLbl="node1" presStyleIdx="5" presStyleCnt="6"/>
      <dgm:spPr/>
    </dgm:pt>
    <dgm:pt modelId="{1979F0B8-2714-4377-953B-1DD470F2882E}" type="pres">
      <dgm:prSet presAssocID="{4B06E500-0C67-40A2-ACB1-52CEF80C9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13B295-1067-4AA6-B7EE-1FC02A37B97E}" type="pres">
      <dgm:prSet presAssocID="{4B06E500-0C67-40A2-ACB1-52CEF80C9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CC3A142E-E2ED-4B62-873A-61791CA66A95}" type="presOf" srcId="{4B06E500-0C67-40A2-ACB1-52CEF80C9DCC}" destId="{1979F0B8-2714-4377-953B-1DD470F2882E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CE4E8A89-933A-4402-8E5A-EDCA36773BF6}" type="presOf" srcId="{4B06E500-0C67-40A2-ACB1-52CEF80C9DCC}" destId="{6313B295-1067-4AA6-B7EE-1FC02A37B97E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521446-8109-44A2-AECE-5211ADB466F5}" srcId="{757F3AB3-0718-4624-B441-E567A8F0AB56}" destId="{4B06E500-0C67-40A2-ACB1-52CEF80C9DCC}" srcOrd="5" destOrd="0" parTransId="{CD75B9BD-91D4-4F1C-9143-51F6D94AFB8E}" sibTransId="{80439ADD-D86C-4308-9D54-5B6E00C7E969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49E14ADF-765E-454A-B095-7B220EBC4F30}" type="presParOf" srcId="{333A1088-737F-45CB-B68E-254E46348037}" destId="{6222B5C4-CAE1-4D5E-B0EF-496B6B4E7FDB}" srcOrd="15" destOrd="0" presId="urn:microsoft.com/office/officeart/2005/8/layout/target3"/>
    <dgm:cxn modelId="{68026571-8417-49AE-ABA3-1E8BA3E13789}" type="presParOf" srcId="{333A1088-737F-45CB-B68E-254E46348037}" destId="{94CB3ECA-25F0-4206-857E-7F272B46C592}" srcOrd="16" destOrd="0" presId="urn:microsoft.com/office/officeart/2005/8/layout/target3"/>
    <dgm:cxn modelId="{32E7DBC9-9C85-4837-8DFA-38403846083B}" type="presParOf" srcId="{333A1088-737F-45CB-B68E-254E46348037}" destId="{1979F0B8-2714-4377-953B-1DD470F2882E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1ECC786D-B23E-4803-83EA-2F77FDE5B5FE}" type="presParOf" srcId="{333A1088-737F-45CB-B68E-254E46348037}" destId="{6313B295-1067-4AA6-B7EE-1FC02A37B9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91417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91417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Lenka Štěrbová</a:t>
          </a:r>
          <a:endParaRPr lang="cs-CZ" sz="13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baseline="0" dirty="0" smtClean="0"/>
            <a:t>VY_32_INOVACE_08_Matematika pro 9. ročník_Kužel – vlastnosti a síť</a:t>
          </a:r>
          <a:endParaRPr lang="cs-CZ" sz="13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 Kužel – vlastnosti a síť</a:t>
          </a:r>
          <a:endParaRPr lang="cs-CZ" sz="13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dirty="0" smtClean="0"/>
            <a:t>CZ.1.07/1.4.00/21.1921</a:t>
          </a:r>
          <a:endParaRPr lang="cs-CZ" sz="1300" kern="1200" dirty="0"/>
        </a:p>
      </dsp:txBody>
      <dsp:txXfrm>
        <a:off x="1404156" y="1404156"/>
        <a:ext cx="5220579" cy="351039"/>
      </dsp:txXfrm>
    </dsp:sp>
    <dsp:sp modelId="{94CB3ECA-25F0-4206-857E-7F272B46C592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979F0B8-2714-4377-953B-1DD470F2882E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leden 2012</a:t>
          </a:r>
          <a:endParaRPr lang="cs-CZ" sz="13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Slouží pro názorný výklad kužele. </a:t>
            </a:r>
          </a:p>
          <a:p>
            <a:pPr marL="0" indent="0">
              <a:spcBef>
                <a:spcPts val="0"/>
              </a:spcBef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kužele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331640" y="2132856"/>
            <a:ext cx="5040560" cy="23462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83568" y="4509120"/>
            <a:ext cx="8003232" cy="1512168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Podstavou kužele je kruh. </a:t>
            </a:r>
          </a:p>
          <a:p>
            <a:r>
              <a:rPr lang="cs-CZ" sz="2400" dirty="0" smtClean="0"/>
              <a:t>Výška kužele je vzdálenost jeho vrcholu od středu podstavy. </a:t>
            </a:r>
          </a:p>
          <a:p>
            <a:r>
              <a:rPr lang="cs-CZ" sz="2400" dirty="0" smtClean="0"/>
              <a:t>Poloměr kužele je poloměr kužele podstavy. </a:t>
            </a:r>
            <a:endParaRPr lang="cs-CZ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Síť kužele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4941168"/>
            <a:ext cx="7992888" cy="1440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s … délka strany kužele</a:t>
            </a:r>
          </a:p>
          <a:p>
            <a:pPr>
              <a:buNone/>
            </a:pPr>
            <a:r>
              <a:rPr lang="cs-CZ" sz="1800" dirty="0" smtClean="0"/>
              <a:t>r … poloměr kužele</a:t>
            </a:r>
          </a:p>
          <a:p>
            <a:pPr>
              <a:buNone/>
            </a:pPr>
            <a:r>
              <a:rPr lang="cs-CZ" sz="1800" dirty="0" smtClean="0"/>
              <a:t>Poloměr rozvinutého pláště se rovná délce strany kužele. </a:t>
            </a:r>
          </a:p>
          <a:p>
            <a:pPr>
              <a:buNone/>
            </a:pPr>
            <a:r>
              <a:rPr lang="cs-CZ" sz="1800" dirty="0" smtClean="0"/>
              <a:t>Délka oblouku kružnice na rozvinutém plášti se rovná obvodu podstavy kužele.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132856"/>
            <a:ext cx="4038600" cy="260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204864"/>
            <a:ext cx="3805699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Síť kužele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219256" cy="428795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Narýsujte síť kužele, je-li </a:t>
            </a:r>
            <a:r>
              <a:rPr lang="cs-CZ" sz="2000" dirty="0" smtClean="0">
                <a:latin typeface="+mj-lt"/>
              </a:rPr>
              <a:t>poloměr</a:t>
            </a:r>
            <a:r>
              <a:rPr lang="cs-CZ" sz="1800" dirty="0" smtClean="0">
                <a:latin typeface="+mj-lt"/>
              </a:rPr>
              <a:t> podstavy 3 cm a strana kužele je 7 cm. </a:t>
            </a:r>
            <a:endParaRPr lang="cs-CZ" sz="1800" dirty="0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132</TotalTime>
  <Words>168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 </vt:lpstr>
      <vt:lpstr>Vlastnosti kužele</vt:lpstr>
      <vt:lpstr>Síť kužele </vt:lpstr>
      <vt:lpstr>Síť kužele – pracovní list</vt:lpstr>
      <vt:lpstr>Zdroje 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 Kristýna Krupková</dc:creator>
  <cp:lastModifiedBy>Vlasta</cp:lastModifiedBy>
  <cp:revision>24</cp:revision>
  <dcterms:created xsi:type="dcterms:W3CDTF">2011-06-20T10:40:08Z</dcterms:created>
  <dcterms:modified xsi:type="dcterms:W3CDTF">2012-05-12T19:52:26Z</dcterms:modified>
</cp:coreProperties>
</file>