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200" baseline="0" dirty="0" smtClean="0"/>
            <a:t>VY_32_INOVACE_10_Matematika pro 9. ročník_Povrch kužele - procvičování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/>
            <a:t>ZŠ Týnec nad Labem</a:t>
          </a:r>
          <a:endParaRPr lang="cs-CZ" sz="12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/>
            <a:t>AUTOR: Mgr. Lenka Štěrbová</a:t>
          </a:r>
          <a:endParaRPr lang="cs-CZ" sz="12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/>
            <a:t>Téma:  Povrch kužele - procvičování</a:t>
          </a:r>
          <a:endParaRPr lang="cs-CZ" sz="12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/>
            <a:t>CZ.1.07/1.4.00/21.1921</a:t>
          </a:r>
          <a:endParaRPr lang="cs-CZ" sz="12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C983CAF-1CAC-4365-9F1A-0C8B5F686AFE}">
      <dgm:prSet custT="1"/>
      <dgm:spPr/>
      <dgm:t>
        <a:bodyPr/>
        <a:lstStyle/>
        <a:p>
          <a:pPr algn="ctr" rtl="0"/>
          <a:r>
            <a:rPr lang="cs-CZ" sz="1200" dirty="0" smtClean="0"/>
            <a:t>Vytvořeno: leden 2012</a:t>
          </a:r>
          <a:endParaRPr lang="cs-CZ" sz="1200" dirty="0"/>
        </a:p>
      </dgm:t>
    </dgm:pt>
    <dgm:pt modelId="{DC138431-EAD7-4EA0-ABCF-CB0802B41A6D}" type="parTrans" cxnId="{B092FCAA-B5E7-4A47-8873-3E457650E039}">
      <dgm:prSet/>
      <dgm:spPr/>
    </dgm:pt>
    <dgm:pt modelId="{BF2CB323-F66D-4B77-8462-CE0BE932F50C}" type="sibTrans" cxnId="{B092FCAA-B5E7-4A47-8873-3E457650E039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1911735-A726-4F87-A604-63C16655ACB4}" type="pres">
      <dgm:prSet presAssocID="{DC983CAF-1CAC-4365-9F1A-0C8B5F686AFE}" presName="vertSpace6" presStyleLbl="node1" presStyleIdx="4" presStyleCnt="6"/>
      <dgm:spPr/>
    </dgm:pt>
    <dgm:pt modelId="{07C4A86E-8607-4951-BDBB-5D3DAF7244E0}" type="pres">
      <dgm:prSet presAssocID="{DC983CAF-1CAC-4365-9F1A-0C8B5F686AFE}" presName="circle6" presStyleLbl="node1" presStyleIdx="5" presStyleCnt="6"/>
      <dgm:spPr/>
    </dgm:pt>
    <dgm:pt modelId="{33C8100C-C999-4ECD-BBA7-FFFCA917E788}" type="pres">
      <dgm:prSet presAssocID="{DC983CAF-1CAC-4365-9F1A-0C8B5F686AF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B0ECCD-2026-4C02-BFDC-13E27DC930F0}" type="pres">
      <dgm:prSet presAssocID="{DC983CAF-1CAC-4365-9F1A-0C8B5F686AF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6D521B80-981B-448B-9171-47482F37E069}" type="presOf" srcId="{DC983CAF-1CAC-4365-9F1A-0C8B5F686AFE}" destId="{92B0ECCD-2026-4C02-BFDC-13E27DC930F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2347DF2D-CE68-465A-8955-98DA56B8D6A3}" type="presOf" srcId="{DC983CAF-1CAC-4365-9F1A-0C8B5F686AFE}" destId="{33C8100C-C999-4ECD-BBA7-FFFCA917E788}" srcOrd="0" destOrd="0" presId="urn:microsoft.com/office/officeart/2005/8/layout/target3"/>
    <dgm:cxn modelId="{B092FCAA-B5E7-4A47-8873-3E457650E039}" srcId="{757F3AB3-0718-4624-B441-E567A8F0AB56}" destId="{DC983CAF-1CAC-4365-9F1A-0C8B5F686AFE}" srcOrd="5" destOrd="0" parTransId="{DC138431-EAD7-4EA0-ABCF-CB0802B41A6D}" sibTransId="{BF2CB323-F66D-4B77-8462-CE0BE932F50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E49F5B3-2823-4B13-96BC-DB8F2A7FF168}" type="presParOf" srcId="{333A1088-737F-45CB-B68E-254E46348037}" destId="{E1911735-A726-4F87-A604-63C16655ACB4}" srcOrd="15" destOrd="0" presId="urn:microsoft.com/office/officeart/2005/8/layout/target3"/>
    <dgm:cxn modelId="{268834F3-CD22-4D34-BF61-6B3E66AE3912}" type="presParOf" srcId="{333A1088-737F-45CB-B68E-254E46348037}" destId="{07C4A86E-8607-4951-BDBB-5D3DAF7244E0}" srcOrd="16" destOrd="0" presId="urn:microsoft.com/office/officeart/2005/8/layout/target3"/>
    <dgm:cxn modelId="{489375DA-FFA6-4E18-8B7F-B3E0E70043EC}" type="presParOf" srcId="{333A1088-737F-45CB-B68E-254E46348037}" destId="{33C8100C-C999-4ECD-BBA7-FFFCA917E78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245A8E2-AFC5-40DD-9772-845610AC360A}" type="presParOf" srcId="{333A1088-737F-45CB-B68E-254E46348037}" destId="{92B0ECCD-2026-4C02-BFDC-13E27DC930F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Lenka Štěrbová</a:t>
          </a:r>
          <a:endParaRPr lang="cs-CZ" sz="12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VY_32_INOVACE_10_Matematika pro 9. ročník_Povrch kužele - procvičování</a:t>
          </a:r>
          <a:endParaRPr lang="cs-CZ" sz="12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 Povrch kužele - procvičování</a:t>
          </a:r>
          <a:endParaRPr lang="cs-CZ" sz="12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/>
            <a:t>CZ.1.07/1.4.00/21.1921</a:t>
          </a:r>
          <a:endParaRPr lang="cs-CZ" sz="1200" kern="1200" dirty="0"/>
        </a:p>
      </dsp:txBody>
      <dsp:txXfrm>
        <a:off x="1404156" y="1404156"/>
        <a:ext cx="5220579" cy="351039"/>
      </dsp:txXfrm>
    </dsp:sp>
    <dsp:sp modelId="{07C4A86E-8607-4951-BDBB-5D3DAF7244E0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C8100C-C999-4ECD-BBA7-FFFCA917E788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leden 2012</a:t>
          </a:r>
          <a:endParaRPr lang="cs-CZ" sz="12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trips dir="l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upevnění probírané látky – Povrch kužele. </a:t>
            </a:r>
          </a:p>
          <a:p>
            <a:pPr marL="0" indent="0"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kužele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8946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1. Vypočítej povrch kužele, který má poloměr 1,2 dm a výšku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18 cm. 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4422" y="2420888"/>
            <a:ext cx="1705613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kužele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989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Vypočítej povrch kužele, jehož rozměry vidíš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obrázku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: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7" y="2348880"/>
            <a:ext cx="1728192" cy="2181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kužele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420888"/>
            <a:ext cx="7067128" cy="3903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Povrch kužele je 1266 cm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Povrch kužele je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49,5 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strips dir="l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135</TotalTime>
  <Words>150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 </vt:lpstr>
      <vt:lpstr>Povrch kužele – pracovní list</vt:lpstr>
      <vt:lpstr>Povrch kužele – pracovní list</vt:lpstr>
      <vt:lpstr>Povrch kužele - řešení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28</cp:revision>
  <dcterms:created xsi:type="dcterms:W3CDTF">2011-06-20T10:40:08Z</dcterms:created>
  <dcterms:modified xsi:type="dcterms:W3CDTF">2012-06-04T19:29:07Z</dcterms:modified>
</cp:coreProperties>
</file>