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emf" ContentType="image/x-emf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ppt/theme/themeOverride1.xml" ContentType="application/vnd.openxmlformats-officedocument.themeOverride+xml"/>
  <Default Extension="ppt" ContentType="application/vnd.ms-powerpoint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Default Extension="vml" ContentType="application/vnd.openxmlformats-officedocument.vmlDrawing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84" r:id="rId1"/>
  </p:sldMasterIdLst>
  <p:sldIdLst>
    <p:sldId id="263" r:id="rId2"/>
    <p:sldId id="256" r:id="rId3"/>
    <p:sldId id="257" r:id="rId4"/>
    <p:sldId id="258" r:id="rId5"/>
    <p:sldId id="260" r:id="rId6"/>
    <p:sldId id="259" r:id="rId7"/>
    <p:sldId id="261" r:id="rId8"/>
    <p:sldId id="262" r:id="rId9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70" d="100"/>
          <a:sy n="70" d="100"/>
        </p:scale>
        <p:origin x="-1164" y="-81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4.emf"/></Relationship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slideMaster" Target="../slideMasters/slideMaster1.xml"/><Relationship Id="rId1" Type="http://schemas.openxmlformats.org/officeDocument/2006/relationships/themeOverride" Target="../theme/themeOverride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6" descr="CoverOverlay.png"/>
          <p:cNvPicPr>
            <a:picLocks noChangeAspect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0" y="0"/>
            <a:ext cx="9144000" cy="6858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grpSp>
        <p:nvGrpSpPr>
          <p:cNvPr id="5" name="Group 7"/>
          <p:cNvGrpSpPr/>
          <p:nvPr/>
        </p:nvGrpSpPr>
        <p:grpSpPr>
          <a:xfrm>
            <a:off x="1194101" y="2887530"/>
            <a:ext cx="6779110" cy="923330"/>
            <a:chOff x="1172584" y="1381459"/>
            <a:chExt cx="6779110" cy="923330"/>
          </a:xfrm>
          <a:effectLst>
            <a:outerShdw blurRad="38100" dist="12700" dir="16200000" rotWithShape="0">
              <a:prstClr val="black">
                <a:alpha val="30000"/>
              </a:prstClr>
            </a:outerShdw>
          </a:effectLst>
        </p:grpSpPr>
        <p:sp>
          <p:nvSpPr>
            <p:cNvPr id="6" name="TextBox 8"/>
            <p:cNvSpPr txBox="1"/>
            <p:nvPr/>
          </p:nvSpPr>
          <p:spPr>
            <a:xfrm>
              <a:off x="4147073" y="1381459"/>
              <a:ext cx="877163" cy="923330"/>
            </a:xfrm>
            <a:prstGeom prst="rect">
              <a:avLst/>
            </a:prstGeom>
            <a:noFill/>
          </p:spPr>
          <p:txBody>
            <a:bodyPr wrap="none">
              <a:spAutoFit/>
            </a:bodyPr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r>
                <a:rPr lang="en-US" sz="5400" dirty="0">
                  <a:ln w="3175">
                    <a:solidFill>
                      <a:schemeClr val="tx2">
                        <a:alpha val="60000"/>
                      </a:schemeClr>
                    </a:solidFill>
                  </a:ln>
                  <a:solidFill>
                    <a:schemeClr val="tx2">
                      <a:lumMod val="90000"/>
                    </a:schemeClr>
                  </a:solidFill>
                  <a:effectLst>
                    <a:outerShdw blurRad="34925" dist="12700" dir="14400000" algn="ctr" rotWithShape="0">
                      <a:srgbClr val="000000">
                        <a:alpha val="21000"/>
                      </a:srgbClr>
                    </a:outerShdw>
                  </a:effectLst>
                  <a:latin typeface="Wingdings" pitchFamily="2" charset="2"/>
                </a:rPr>
                <a:t></a:t>
              </a:r>
            </a:p>
          </p:txBody>
        </p:sp>
        <p:cxnSp>
          <p:nvCxnSpPr>
            <p:cNvPr id="7" name="Straight Connector 9"/>
            <p:cNvCxnSpPr/>
            <p:nvPr/>
          </p:nvCxnSpPr>
          <p:spPr>
            <a:xfrm rot="10800000">
              <a:off x="1172584" y="1925620"/>
              <a:ext cx="3119718" cy="1588"/>
            </a:xfrm>
            <a:prstGeom prst="line">
              <a:avLst/>
            </a:prstGeom>
            <a:ln>
              <a:solidFill>
                <a:schemeClr val="tx2">
                  <a:lumMod val="9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" name="Straight Connector 10"/>
            <p:cNvCxnSpPr/>
            <p:nvPr/>
          </p:nvCxnSpPr>
          <p:spPr>
            <a:xfrm rot="10800000">
              <a:off x="4831976" y="1922930"/>
              <a:ext cx="3119718" cy="1588"/>
            </a:xfrm>
            <a:prstGeom prst="line">
              <a:avLst/>
            </a:prstGeom>
            <a:ln>
              <a:solidFill>
                <a:schemeClr val="tx2">
                  <a:lumMod val="9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183341" y="1387737"/>
            <a:ext cx="6777318" cy="1731982"/>
          </a:xfrm>
        </p:spPr>
        <p:txBody>
          <a:bodyPr anchor="b"/>
          <a:lstStyle>
            <a:lvl1pPr>
              <a:defRPr>
                <a:ln w="3175">
                  <a:solidFill>
                    <a:schemeClr val="tx1">
                      <a:alpha val="65000"/>
                    </a:schemeClr>
                  </a:solidFill>
                </a:ln>
                <a:solidFill>
                  <a:schemeClr val="tx1"/>
                </a:solidFill>
                <a:effectLst>
                  <a:outerShdw blurRad="25400" dist="12700" dir="14220000" rotWithShape="0">
                    <a:prstClr val="black">
                      <a:alpha val="50000"/>
                    </a:prstClr>
                  </a:outerShd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767862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/>
                </a:solidFill>
                <a:effectLst>
                  <a:outerShdw blurRad="34925" dist="12700" dir="14400000" rotWithShape="0">
                    <a:prstClr val="black">
                      <a:alpha val="21000"/>
                    </a:prstClr>
                  </a:outerShdw>
                </a:effectLst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9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smtClean="0">
                <a:solidFill>
                  <a:schemeClr val="tx2"/>
                </a:solidFill>
              </a:defRPr>
            </a:lvl1pPr>
          </a:lstStyle>
          <a:p>
            <a:pPr>
              <a:defRPr/>
            </a:pPr>
            <a:fld id="{5EBD71E1-748A-411D-9862-E5D6C7CC85E2}" type="datetimeFigureOut">
              <a:rPr lang="cs-CZ"/>
              <a:pPr>
                <a:defRPr/>
              </a:pPr>
              <a:t>5.6.2012</a:t>
            </a:fld>
            <a:endParaRPr lang="cs-CZ"/>
          </a:p>
        </p:txBody>
      </p:sp>
      <p:sp>
        <p:nvSpPr>
          <p:cNvPr id="10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1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smtClean="0">
                <a:solidFill>
                  <a:schemeClr val="tx2"/>
                </a:solidFill>
              </a:defRPr>
            </a:lvl1pPr>
          </a:lstStyle>
          <a:p>
            <a:pPr>
              <a:defRPr/>
            </a:pPr>
            <a:fld id="{A1CA39B3-B35E-4737-B5BE-D93DADF383A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" name="Group 11"/>
          <p:cNvGrpSpPr>
            <a:grpSpLocks/>
          </p:cNvGrpSpPr>
          <p:nvPr/>
        </p:nvGrpSpPr>
        <p:grpSpPr bwMode="auto">
          <a:xfrm>
            <a:off x="1173163" y="1392238"/>
            <a:ext cx="6778625" cy="923925"/>
            <a:chOff x="1172584" y="1381459"/>
            <a:chExt cx="6779110" cy="923330"/>
          </a:xfrm>
        </p:grpSpPr>
        <p:sp>
          <p:nvSpPr>
            <p:cNvPr id="5" name="TextBox 12"/>
            <p:cNvSpPr txBox="1"/>
            <p:nvPr/>
          </p:nvSpPr>
          <p:spPr>
            <a:xfrm>
              <a:off x="4147772" y="1381459"/>
              <a:ext cx="876363" cy="923330"/>
            </a:xfrm>
            <a:prstGeom prst="rect">
              <a:avLst/>
            </a:prstGeom>
            <a:noFill/>
          </p:spPr>
          <p:txBody>
            <a:bodyPr wrap="none">
              <a:spAutoFit/>
            </a:bodyPr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r>
                <a:rPr lang="en-US" sz="5400" dirty="0">
                  <a:solidFill>
                    <a:schemeClr val="tx2">
                      <a:lumMod val="60000"/>
                      <a:lumOff val="40000"/>
                    </a:schemeClr>
                  </a:solidFill>
                  <a:latin typeface="Wingdings" pitchFamily="2" charset="2"/>
                </a:rPr>
                <a:t></a:t>
              </a:r>
            </a:p>
          </p:txBody>
        </p:sp>
        <p:cxnSp>
          <p:nvCxnSpPr>
            <p:cNvPr id="6" name="Straight Connector 13"/>
            <p:cNvCxnSpPr/>
            <p:nvPr/>
          </p:nvCxnSpPr>
          <p:spPr>
            <a:xfrm rot="10800000">
              <a:off x="1172584" y="1925620"/>
              <a:ext cx="3119660" cy="1587"/>
            </a:xfrm>
            <a:prstGeom prst="line">
              <a:avLst/>
            </a:prstGeom>
            <a:ln>
              <a:solidFill>
                <a:schemeClr val="tx2">
                  <a:lumMod val="60000"/>
                  <a:lumOff val="4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" name="Straight Connector 14"/>
            <p:cNvCxnSpPr/>
            <p:nvPr/>
          </p:nvCxnSpPr>
          <p:spPr>
            <a:xfrm rot="10800000">
              <a:off x="4832033" y="1922447"/>
              <a:ext cx="3119661" cy="1587"/>
            </a:xfrm>
            <a:prstGeom prst="line">
              <a:avLst/>
            </a:prstGeom>
            <a:ln>
              <a:solidFill>
                <a:schemeClr val="tx2">
                  <a:lumMod val="60000"/>
                  <a:lumOff val="4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1" name="Title 10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8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B5D8C78-DC09-4EEE-A6BD-7276ED065CDC}" type="datetimeFigureOut">
              <a:rPr lang="cs-CZ"/>
              <a:pPr>
                <a:defRPr/>
              </a:pPr>
              <a:t>5.6.2012</a:t>
            </a:fld>
            <a:endParaRPr lang="cs-CZ"/>
          </a:p>
        </p:txBody>
      </p:sp>
      <p:sp>
        <p:nvSpPr>
          <p:cNvPr id="9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0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89CEB8E-37B9-48D6-9117-595831C2810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11" descr="CoverOverlay.png"/>
          <p:cNvPicPr>
            <a:picLocks noChangeAspect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0" y="0"/>
            <a:ext cx="9144000" cy="6858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grpSp>
        <p:nvGrpSpPr>
          <p:cNvPr id="5" name="Group 7"/>
          <p:cNvGrpSpPr>
            <a:grpSpLocks/>
          </p:cNvGrpSpPr>
          <p:nvPr/>
        </p:nvGrpSpPr>
        <p:grpSpPr bwMode="auto">
          <a:xfrm>
            <a:off x="1173163" y="2887663"/>
            <a:ext cx="6778625" cy="923925"/>
            <a:chOff x="1172584" y="1381459"/>
            <a:chExt cx="6779110" cy="923330"/>
          </a:xfrm>
        </p:grpSpPr>
        <p:sp>
          <p:nvSpPr>
            <p:cNvPr id="6" name="TextBox 8"/>
            <p:cNvSpPr txBox="1"/>
            <p:nvPr/>
          </p:nvSpPr>
          <p:spPr>
            <a:xfrm>
              <a:off x="4147772" y="1381459"/>
              <a:ext cx="876363" cy="923330"/>
            </a:xfrm>
            <a:prstGeom prst="rect">
              <a:avLst/>
            </a:prstGeom>
            <a:noFill/>
          </p:spPr>
          <p:txBody>
            <a:bodyPr wrap="none">
              <a:spAutoFit/>
            </a:bodyPr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r>
                <a:rPr lang="en-US" sz="5400" dirty="0">
                  <a:solidFill>
                    <a:schemeClr val="tx2">
                      <a:lumMod val="60000"/>
                      <a:lumOff val="40000"/>
                    </a:schemeClr>
                  </a:solidFill>
                  <a:latin typeface="Wingdings" pitchFamily="2" charset="2"/>
                </a:rPr>
                <a:t></a:t>
              </a:r>
            </a:p>
          </p:txBody>
        </p:sp>
        <p:cxnSp>
          <p:nvCxnSpPr>
            <p:cNvPr id="7" name="Straight Connector 9"/>
            <p:cNvCxnSpPr/>
            <p:nvPr/>
          </p:nvCxnSpPr>
          <p:spPr>
            <a:xfrm rot="10800000">
              <a:off x="1172584" y="1925620"/>
              <a:ext cx="3119660" cy="1587"/>
            </a:xfrm>
            <a:prstGeom prst="line">
              <a:avLst/>
            </a:prstGeom>
            <a:ln>
              <a:solidFill>
                <a:schemeClr val="tx2">
                  <a:lumMod val="60000"/>
                  <a:lumOff val="4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" name="Straight Connector 10"/>
            <p:cNvCxnSpPr/>
            <p:nvPr/>
          </p:nvCxnSpPr>
          <p:spPr>
            <a:xfrm rot="10800000">
              <a:off x="4832033" y="1927207"/>
              <a:ext cx="3119661" cy="1586"/>
            </a:xfrm>
            <a:prstGeom prst="line">
              <a:avLst/>
            </a:prstGeom>
            <a:ln>
              <a:solidFill>
                <a:schemeClr val="tx2">
                  <a:lumMod val="60000"/>
                  <a:lumOff val="4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90040" y="1204857"/>
            <a:ext cx="7754713" cy="1910716"/>
          </a:xfrm>
        </p:spPr>
        <p:txBody>
          <a:bodyPr anchor="b"/>
          <a:lstStyle>
            <a:lvl1pPr algn="ctr">
              <a:defRPr sz="5400" b="0" cap="none" baseline="0"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99248" y="3767316"/>
            <a:ext cx="7734747" cy="1500187"/>
          </a:xfrm>
        </p:spPr>
        <p:txBody>
          <a:bodyPr/>
          <a:lstStyle>
            <a:lvl1pPr marL="0" indent="0" algn="ctr">
              <a:buNone/>
              <a:defRPr sz="20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9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A48C102-D50A-412D-8D5B-01188DCEB03F}" type="datetimeFigureOut">
              <a:rPr lang="cs-CZ"/>
              <a:pPr>
                <a:defRPr/>
              </a:pPr>
              <a:t>5.6.2012</a:t>
            </a:fld>
            <a:endParaRPr lang="cs-CZ"/>
          </a:p>
        </p:txBody>
      </p:sp>
      <p:sp>
        <p:nvSpPr>
          <p:cNvPr id="10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1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B16F4A0-7482-406D-86D9-6D99C904FFD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5" name="Group 12"/>
          <p:cNvGrpSpPr>
            <a:grpSpLocks/>
          </p:cNvGrpSpPr>
          <p:nvPr/>
        </p:nvGrpSpPr>
        <p:grpSpPr bwMode="auto">
          <a:xfrm>
            <a:off x="1173163" y="1392238"/>
            <a:ext cx="6778625" cy="923925"/>
            <a:chOff x="1172584" y="1381459"/>
            <a:chExt cx="6779110" cy="923330"/>
          </a:xfrm>
        </p:grpSpPr>
        <p:sp>
          <p:nvSpPr>
            <p:cNvPr id="6" name="TextBox 13"/>
            <p:cNvSpPr txBox="1"/>
            <p:nvPr/>
          </p:nvSpPr>
          <p:spPr>
            <a:xfrm>
              <a:off x="4147772" y="1381459"/>
              <a:ext cx="876363" cy="923330"/>
            </a:xfrm>
            <a:prstGeom prst="rect">
              <a:avLst/>
            </a:prstGeom>
            <a:noFill/>
          </p:spPr>
          <p:txBody>
            <a:bodyPr wrap="none">
              <a:spAutoFit/>
            </a:bodyPr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r>
                <a:rPr lang="en-US" sz="5400" dirty="0">
                  <a:solidFill>
                    <a:schemeClr val="tx2">
                      <a:lumMod val="60000"/>
                      <a:lumOff val="40000"/>
                    </a:schemeClr>
                  </a:solidFill>
                  <a:latin typeface="Wingdings" pitchFamily="2" charset="2"/>
                </a:rPr>
                <a:t></a:t>
              </a:r>
            </a:p>
          </p:txBody>
        </p:sp>
        <p:cxnSp>
          <p:nvCxnSpPr>
            <p:cNvPr id="7" name="Straight Connector 14"/>
            <p:cNvCxnSpPr/>
            <p:nvPr/>
          </p:nvCxnSpPr>
          <p:spPr>
            <a:xfrm rot="10800000">
              <a:off x="1172584" y="1925620"/>
              <a:ext cx="3119660" cy="1587"/>
            </a:xfrm>
            <a:prstGeom prst="line">
              <a:avLst/>
            </a:prstGeom>
            <a:ln>
              <a:solidFill>
                <a:schemeClr val="tx2">
                  <a:lumMod val="60000"/>
                  <a:lumOff val="4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" name="Straight Connector 15"/>
            <p:cNvCxnSpPr/>
            <p:nvPr/>
          </p:nvCxnSpPr>
          <p:spPr>
            <a:xfrm rot="10800000">
              <a:off x="4832033" y="1922447"/>
              <a:ext cx="3119661" cy="1587"/>
            </a:xfrm>
            <a:prstGeom prst="line">
              <a:avLst/>
            </a:prstGeom>
            <a:ln>
              <a:solidFill>
                <a:schemeClr val="tx2">
                  <a:lumMod val="60000"/>
                  <a:lumOff val="4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12" name="Title 1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8" name="Content Placeholder 7"/>
          <p:cNvSpPr>
            <a:spLocks noGrp="1"/>
          </p:cNvSpPr>
          <p:nvPr>
            <p:ph sz="quarter" idx="13"/>
          </p:nvPr>
        </p:nvSpPr>
        <p:spPr>
          <a:xfrm>
            <a:off x="685800" y="2240280"/>
            <a:ext cx="3803904" cy="3877056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0" name="Content Placeholder 9"/>
          <p:cNvSpPr>
            <a:spLocks noGrp="1"/>
          </p:cNvSpPr>
          <p:nvPr>
            <p:ph sz="quarter" idx="14"/>
          </p:nvPr>
        </p:nvSpPr>
        <p:spPr>
          <a:xfrm>
            <a:off x="4645151" y="2240280"/>
            <a:ext cx="3803904" cy="3877056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1" name="Date Placeholder 4"/>
          <p:cNvSpPr>
            <a:spLocks noGrp="1"/>
          </p:cNvSpPr>
          <p:nvPr>
            <p:ph type="dt" sz="half" idx="15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D68BECC-AE05-4557-B3A6-6A41545CE367}" type="datetimeFigureOut">
              <a:rPr lang="cs-CZ"/>
              <a:pPr>
                <a:defRPr/>
              </a:pPr>
              <a:t>5.6.2012</a:t>
            </a:fld>
            <a:endParaRPr lang="cs-CZ"/>
          </a:p>
        </p:txBody>
      </p:sp>
      <p:sp>
        <p:nvSpPr>
          <p:cNvPr id="13" name="Footer Placeholder 5"/>
          <p:cNvSpPr>
            <a:spLocks noGrp="1"/>
          </p:cNvSpPr>
          <p:nvPr>
            <p:ph type="ftr" sz="quarter" idx="16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4" name="Slide Number Placeholder 6"/>
          <p:cNvSpPr>
            <a:spLocks noGrp="1"/>
          </p:cNvSpPr>
          <p:nvPr>
            <p:ph type="sldNum" sz="quarter" idx="17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201F1BF-2864-44B0-B117-C9CEA4380DB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13"/>
          <p:cNvGrpSpPr>
            <a:grpSpLocks/>
          </p:cNvGrpSpPr>
          <p:nvPr/>
        </p:nvGrpSpPr>
        <p:grpSpPr bwMode="auto">
          <a:xfrm>
            <a:off x="1173163" y="1392238"/>
            <a:ext cx="6778625" cy="923925"/>
            <a:chOff x="1172584" y="1381459"/>
            <a:chExt cx="6779110" cy="923330"/>
          </a:xfrm>
        </p:grpSpPr>
        <p:sp>
          <p:nvSpPr>
            <p:cNvPr id="8" name="TextBox 15"/>
            <p:cNvSpPr txBox="1"/>
            <p:nvPr/>
          </p:nvSpPr>
          <p:spPr>
            <a:xfrm>
              <a:off x="4147772" y="1381459"/>
              <a:ext cx="876363" cy="923330"/>
            </a:xfrm>
            <a:prstGeom prst="rect">
              <a:avLst/>
            </a:prstGeom>
            <a:noFill/>
          </p:spPr>
          <p:txBody>
            <a:bodyPr wrap="none">
              <a:spAutoFit/>
            </a:bodyPr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r>
                <a:rPr lang="en-US" sz="5400" dirty="0">
                  <a:solidFill>
                    <a:schemeClr val="tx2">
                      <a:lumMod val="60000"/>
                      <a:lumOff val="40000"/>
                    </a:schemeClr>
                  </a:solidFill>
                  <a:latin typeface="Wingdings" pitchFamily="2" charset="2"/>
                </a:rPr>
                <a:t></a:t>
              </a:r>
            </a:p>
          </p:txBody>
        </p:sp>
        <p:cxnSp>
          <p:nvCxnSpPr>
            <p:cNvPr id="9" name="Straight Connector 16"/>
            <p:cNvCxnSpPr/>
            <p:nvPr/>
          </p:nvCxnSpPr>
          <p:spPr>
            <a:xfrm rot="10800000">
              <a:off x="1172584" y="1925620"/>
              <a:ext cx="3119660" cy="1587"/>
            </a:xfrm>
            <a:prstGeom prst="line">
              <a:avLst/>
            </a:prstGeom>
            <a:ln>
              <a:solidFill>
                <a:schemeClr val="tx2">
                  <a:lumMod val="60000"/>
                  <a:lumOff val="4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" name="Straight Connector 17"/>
            <p:cNvCxnSpPr/>
            <p:nvPr/>
          </p:nvCxnSpPr>
          <p:spPr>
            <a:xfrm rot="10800000">
              <a:off x="4832033" y="1922447"/>
              <a:ext cx="3119661" cy="1587"/>
            </a:xfrm>
            <a:prstGeom prst="line">
              <a:avLst/>
            </a:prstGeom>
            <a:ln>
              <a:solidFill>
                <a:schemeClr val="tx2">
                  <a:lumMod val="60000"/>
                  <a:lumOff val="4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51560" y="2240280"/>
            <a:ext cx="3442446" cy="658368"/>
          </a:xfrm>
        </p:spPr>
        <p:txBody>
          <a:bodyPr anchor="b"/>
          <a:lstStyle>
            <a:lvl1pPr marL="0" indent="0" algn="ctr">
              <a:buNone/>
              <a:defRPr sz="2400" b="0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88488" y="2947595"/>
            <a:ext cx="3803904" cy="317296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002306" y="2240280"/>
            <a:ext cx="3447288" cy="658368"/>
          </a:xfrm>
        </p:spPr>
        <p:txBody>
          <a:bodyPr anchor="b"/>
          <a:lstStyle>
            <a:lvl1pPr marL="0" indent="0" algn="ctr">
              <a:buNone/>
              <a:defRPr sz="2400" b="0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6" y="2944368"/>
            <a:ext cx="3799728" cy="317296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1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5992382-1389-4ECE-B71F-4C393AE1EDCC}" type="datetimeFigureOut">
              <a:rPr lang="cs-CZ"/>
              <a:pPr>
                <a:defRPr/>
              </a:pPr>
              <a:t>5.6.2012</a:t>
            </a:fld>
            <a:endParaRPr lang="cs-CZ"/>
          </a:p>
        </p:txBody>
      </p:sp>
      <p:sp>
        <p:nvSpPr>
          <p:cNvPr id="12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3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0FA834B-27A9-4737-89B3-9E2FA79F9D6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" name="Group 9"/>
          <p:cNvGrpSpPr>
            <a:grpSpLocks/>
          </p:cNvGrpSpPr>
          <p:nvPr/>
        </p:nvGrpSpPr>
        <p:grpSpPr bwMode="auto">
          <a:xfrm>
            <a:off x="1173163" y="1392238"/>
            <a:ext cx="6778625" cy="923925"/>
            <a:chOff x="1172584" y="1381459"/>
            <a:chExt cx="6779110" cy="923330"/>
          </a:xfrm>
        </p:grpSpPr>
        <p:sp>
          <p:nvSpPr>
            <p:cNvPr id="4" name="TextBox 13"/>
            <p:cNvSpPr txBox="1"/>
            <p:nvPr/>
          </p:nvSpPr>
          <p:spPr>
            <a:xfrm>
              <a:off x="4147772" y="1381459"/>
              <a:ext cx="876363" cy="923330"/>
            </a:xfrm>
            <a:prstGeom prst="rect">
              <a:avLst/>
            </a:prstGeom>
            <a:noFill/>
          </p:spPr>
          <p:txBody>
            <a:bodyPr wrap="none">
              <a:spAutoFit/>
            </a:bodyPr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r>
                <a:rPr lang="en-US" sz="5400" dirty="0">
                  <a:solidFill>
                    <a:schemeClr val="tx2">
                      <a:lumMod val="60000"/>
                      <a:lumOff val="40000"/>
                    </a:schemeClr>
                  </a:solidFill>
                  <a:latin typeface="Wingdings" pitchFamily="2" charset="2"/>
                </a:rPr>
                <a:t></a:t>
              </a:r>
            </a:p>
          </p:txBody>
        </p:sp>
        <p:cxnSp>
          <p:nvCxnSpPr>
            <p:cNvPr id="5" name="Straight Connector 14"/>
            <p:cNvCxnSpPr/>
            <p:nvPr/>
          </p:nvCxnSpPr>
          <p:spPr>
            <a:xfrm rot="10800000">
              <a:off x="1172584" y="1925620"/>
              <a:ext cx="3119660" cy="1587"/>
            </a:xfrm>
            <a:prstGeom prst="line">
              <a:avLst/>
            </a:prstGeom>
            <a:ln>
              <a:solidFill>
                <a:schemeClr val="tx2">
                  <a:lumMod val="60000"/>
                  <a:lumOff val="4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" name="Straight Connector 15"/>
            <p:cNvCxnSpPr/>
            <p:nvPr/>
          </p:nvCxnSpPr>
          <p:spPr>
            <a:xfrm rot="10800000">
              <a:off x="4832033" y="1922447"/>
              <a:ext cx="3119661" cy="1587"/>
            </a:xfrm>
            <a:prstGeom prst="line">
              <a:avLst/>
            </a:prstGeom>
            <a:ln>
              <a:solidFill>
                <a:schemeClr val="tx2">
                  <a:lumMod val="60000"/>
                  <a:lumOff val="4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7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4078C55-C41B-4C7F-B1EA-0F1E3B6A2A62}" type="datetimeFigureOut">
              <a:rPr lang="cs-CZ"/>
              <a:pPr>
                <a:defRPr/>
              </a:pPr>
              <a:t>5.6.2012</a:t>
            </a:fld>
            <a:endParaRPr lang="cs-CZ"/>
          </a:p>
        </p:txBody>
      </p:sp>
      <p:sp>
        <p:nvSpPr>
          <p:cNvPr id="8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806B731-30C2-4AC7-B551-9D6966AF139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195156E-EEE0-4EE1-B1FA-D98902AE9C29}" type="datetimeFigureOut">
              <a:rPr lang="cs-CZ"/>
              <a:pPr>
                <a:defRPr/>
              </a:pPr>
              <a:t>5.6.2012</a:t>
            </a:fld>
            <a:endParaRPr lang="cs-CZ"/>
          </a:p>
        </p:txBody>
      </p:sp>
      <p:sp>
        <p:nvSpPr>
          <p:cNvPr id="3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245B3AD-D222-45D7-B767-C4337CFD048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034579" y="1678195"/>
            <a:ext cx="3422483" cy="1886921"/>
          </a:xfrm>
        </p:spPr>
        <p:txBody>
          <a:bodyPr anchor="b"/>
          <a:lstStyle>
            <a:lvl1pPr algn="l"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92001" y="559398"/>
            <a:ext cx="4116667" cy="5566765"/>
          </a:xfrm>
        </p:spPr>
        <p:txBody>
          <a:bodyPr anchor="ctr"/>
          <a:lstStyle>
            <a:lvl1pPr>
              <a:defRPr sz="24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6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034579" y="3603812"/>
            <a:ext cx="3411725" cy="2517289"/>
          </a:xfrm>
        </p:spPr>
        <p:txBody>
          <a:bodyPr>
            <a:normAutofit/>
          </a:bodyPr>
          <a:lstStyle>
            <a:lvl1pPr marL="0" indent="0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4A1392B-2C7A-476C-BD54-88AB246FB691}" type="datetimeFigureOut">
              <a:rPr lang="cs-CZ"/>
              <a:pPr>
                <a:defRPr/>
              </a:pPr>
              <a:t>5.6.2012</a:t>
            </a:fld>
            <a:endParaRPr lang="cs-CZ"/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6C793DF-E64C-42C4-A893-C89F1D3EC9F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731" y="4668818"/>
            <a:ext cx="7767021" cy="644729"/>
          </a:xfrm>
        </p:spPr>
        <p:txBody>
          <a:bodyPr anchor="b"/>
          <a:lstStyle>
            <a:lvl1pPr algn="ctr"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 rot="240000">
            <a:off x="2183792" y="666965"/>
            <a:ext cx="4772156" cy="3598016"/>
          </a:xfrm>
          <a:solidFill>
            <a:srgbClr val="FFFFFF">
              <a:shade val="85000"/>
            </a:srgbClr>
          </a:solidFill>
          <a:ln w="190500" cap="sq">
            <a:solidFill>
              <a:srgbClr val="FFFFFF"/>
            </a:solidFill>
            <a:miter lim="800000"/>
          </a:ln>
          <a:effectLst>
            <a:outerShdw blurRad="65000" dist="50800" dir="12900000" kx="195000" ky="145000" algn="tl" rotWithShape="0">
              <a:srgbClr val="000000">
                <a:alpha val="24000"/>
              </a:srgbClr>
            </a:outerShdw>
          </a:effectLst>
          <a:scene3d>
            <a:camera prst="orthographicFront">
              <a:rot lat="0" lon="0" rev="360000"/>
            </a:camera>
            <a:lightRig rig="twoPt" dir="t">
              <a:rot lat="0" lon="0" rev="7200000"/>
            </a:lightRig>
          </a:scene3d>
          <a:sp3d contourW="12700">
            <a:bevelT w="25400" h="19050"/>
            <a:contourClr>
              <a:srgbClr val="969696"/>
            </a:contourClr>
          </a:sp3d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cs-CZ" noProof="0" smtClean="0"/>
              <a:t>Kliknutím na ikonu přidáte obrázek.</a:t>
            </a:r>
            <a:endParaRPr lang="en-US" noProof="0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8489" y="5324306"/>
            <a:ext cx="7756264" cy="804862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275CBAA-6A37-4042-81CB-859DC7A0AC6F}" type="datetimeFigureOut">
              <a:rPr lang="cs-CZ"/>
              <a:pPr>
                <a:defRPr/>
              </a:pPr>
              <a:t>5.6.2012</a:t>
            </a:fld>
            <a:endParaRPr lang="cs-CZ"/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3946C64-903B-4F05-8A25-8516E72A60D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" name="Group 10"/>
          <p:cNvGrpSpPr>
            <a:grpSpLocks/>
          </p:cNvGrpSpPr>
          <p:nvPr/>
        </p:nvGrpSpPr>
        <p:grpSpPr bwMode="auto">
          <a:xfrm>
            <a:off x="1173163" y="1392238"/>
            <a:ext cx="6778625" cy="923925"/>
            <a:chOff x="1172584" y="1381459"/>
            <a:chExt cx="6779110" cy="923330"/>
          </a:xfrm>
        </p:grpSpPr>
        <p:sp>
          <p:nvSpPr>
            <p:cNvPr id="5" name="TextBox 14"/>
            <p:cNvSpPr txBox="1"/>
            <p:nvPr/>
          </p:nvSpPr>
          <p:spPr>
            <a:xfrm>
              <a:off x="4147772" y="1381459"/>
              <a:ext cx="876363" cy="923330"/>
            </a:xfrm>
            <a:prstGeom prst="rect">
              <a:avLst/>
            </a:prstGeom>
            <a:noFill/>
          </p:spPr>
          <p:txBody>
            <a:bodyPr wrap="none">
              <a:spAutoFit/>
            </a:bodyPr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r>
                <a:rPr lang="en-US" sz="5400" dirty="0">
                  <a:solidFill>
                    <a:schemeClr val="tx2">
                      <a:lumMod val="60000"/>
                      <a:lumOff val="40000"/>
                    </a:schemeClr>
                  </a:solidFill>
                  <a:latin typeface="Wingdings" pitchFamily="2" charset="2"/>
                </a:rPr>
                <a:t></a:t>
              </a:r>
            </a:p>
          </p:txBody>
        </p:sp>
        <p:cxnSp>
          <p:nvCxnSpPr>
            <p:cNvPr id="6" name="Straight Connector 15"/>
            <p:cNvCxnSpPr/>
            <p:nvPr/>
          </p:nvCxnSpPr>
          <p:spPr>
            <a:xfrm rot="10800000">
              <a:off x="1172584" y="1925620"/>
              <a:ext cx="3119660" cy="1587"/>
            </a:xfrm>
            <a:prstGeom prst="line">
              <a:avLst/>
            </a:prstGeom>
            <a:ln>
              <a:solidFill>
                <a:schemeClr val="tx2">
                  <a:lumMod val="60000"/>
                  <a:lumOff val="4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" name="Straight Connector 16"/>
            <p:cNvCxnSpPr/>
            <p:nvPr/>
          </p:nvCxnSpPr>
          <p:spPr>
            <a:xfrm rot="10800000">
              <a:off x="4832033" y="1922447"/>
              <a:ext cx="3119661" cy="1587"/>
            </a:xfrm>
            <a:prstGeom prst="line">
              <a:avLst/>
            </a:prstGeom>
            <a:ln>
              <a:solidFill>
                <a:schemeClr val="tx2">
                  <a:lumMod val="60000"/>
                  <a:lumOff val="4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ctr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8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42F6C2D-EDF8-4365-9B06-8629CE8E7736}" type="datetimeFigureOut">
              <a:rPr lang="cs-CZ"/>
              <a:pPr>
                <a:defRPr/>
              </a:pPr>
              <a:t>5.6.2012</a:t>
            </a:fld>
            <a:endParaRPr lang="cs-CZ"/>
          </a:p>
        </p:txBody>
      </p:sp>
      <p:sp>
        <p:nvSpPr>
          <p:cNvPr id="9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0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C461041-17C8-41E1-99E1-A4B8DA17F22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" name="Group 10"/>
          <p:cNvGrpSpPr>
            <a:grpSpLocks/>
          </p:cNvGrpSpPr>
          <p:nvPr/>
        </p:nvGrpSpPr>
        <p:grpSpPr bwMode="auto">
          <a:xfrm rot="5400000">
            <a:off x="3908425" y="2881313"/>
            <a:ext cx="5481637" cy="922338"/>
            <a:chOff x="1815339" y="1381459"/>
            <a:chExt cx="5480154" cy="923330"/>
          </a:xfrm>
        </p:grpSpPr>
        <p:sp>
          <p:nvSpPr>
            <p:cNvPr id="5" name="TextBox 11"/>
            <p:cNvSpPr txBox="1"/>
            <p:nvPr/>
          </p:nvSpPr>
          <p:spPr>
            <a:xfrm>
              <a:off x="4146745" y="1381458"/>
              <a:ext cx="877650" cy="923330"/>
            </a:xfrm>
            <a:prstGeom prst="rect">
              <a:avLst/>
            </a:prstGeom>
            <a:noFill/>
          </p:spPr>
          <p:txBody>
            <a:bodyPr wrap="none">
              <a:spAutoFit/>
            </a:bodyPr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r>
                <a:rPr lang="en-US" sz="5400" dirty="0">
                  <a:solidFill>
                    <a:schemeClr val="tx2">
                      <a:lumMod val="60000"/>
                      <a:lumOff val="40000"/>
                    </a:schemeClr>
                  </a:solidFill>
                  <a:latin typeface="Wingdings" pitchFamily="2" charset="2"/>
                </a:rPr>
                <a:t></a:t>
              </a:r>
            </a:p>
          </p:txBody>
        </p:sp>
        <p:cxnSp>
          <p:nvCxnSpPr>
            <p:cNvPr id="6" name="Straight Connector 12"/>
            <p:cNvCxnSpPr/>
            <p:nvPr/>
          </p:nvCxnSpPr>
          <p:spPr>
            <a:xfrm flipH="1" flipV="1">
              <a:off x="1815339" y="1924967"/>
              <a:ext cx="2469482" cy="1590"/>
            </a:xfrm>
            <a:prstGeom prst="line">
              <a:avLst/>
            </a:prstGeom>
            <a:ln>
              <a:solidFill>
                <a:schemeClr val="tx2">
                  <a:lumMod val="60000"/>
                  <a:lumOff val="4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" name="Straight Connector 13"/>
            <p:cNvCxnSpPr/>
            <p:nvPr/>
          </p:nvCxnSpPr>
          <p:spPr>
            <a:xfrm rot="10800000">
              <a:off x="4826011" y="1928146"/>
              <a:ext cx="2469482" cy="1590"/>
            </a:xfrm>
            <a:prstGeom prst="line">
              <a:avLst/>
            </a:prstGeom>
            <a:ln>
              <a:solidFill>
                <a:schemeClr val="tx2">
                  <a:lumMod val="60000"/>
                  <a:lumOff val="4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766560" y="559398"/>
            <a:ext cx="1678193" cy="556676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88488" y="849854"/>
            <a:ext cx="5507917" cy="5023821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8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67993C1-CC4D-4181-A9E3-FAD6A963E976}" type="datetimeFigureOut">
              <a:rPr lang="cs-CZ"/>
              <a:pPr>
                <a:defRPr/>
              </a:pPr>
              <a:t>5.6.2012</a:t>
            </a:fld>
            <a:endParaRPr lang="cs-CZ"/>
          </a:p>
        </p:txBody>
      </p:sp>
      <p:sp>
        <p:nvSpPr>
          <p:cNvPr id="9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0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31600F0-E09A-435E-87B1-A93B07D0218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gradFill flip="none" rotWithShape="1">
            <a:gsLst>
              <a:gs pos="83000">
                <a:schemeClr val="bg1">
                  <a:alpha val="11000"/>
                </a:schemeClr>
              </a:gs>
              <a:gs pos="100000">
                <a:schemeClr val="bg2">
                  <a:lumMod val="75000"/>
                  <a:alpha val="23000"/>
                </a:schemeClr>
              </a:gs>
            </a:gsLst>
            <a:path path="rect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1029" name="Title Placeholder 1"/>
          <p:cNvSpPr>
            <a:spLocks noGrp="1"/>
          </p:cNvSpPr>
          <p:nvPr>
            <p:ph type="title"/>
          </p:nvPr>
        </p:nvSpPr>
        <p:spPr bwMode="auto">
          <a:xfrm>
            <a:off x="688975" y="569913"/>
            <a:ext cx="7756525" cy="10541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styl.</a:t>
            </a:r>
            <a:endParaRPr lang="en-US" smtClean="0"/>
          </a:p>
        </p:txBody>
      </p:sp>
      <p:sp>
        <p:nvSpPr>
          <p:cNvPr id="1030" name="Text Placeholder 2"/>
          <p:cNvSpPr>
            <a:spLocks noGrp="1"/>
          </p:cNvSpPr>
          <p:nvPr>
            <p:ph type="body" idx="1"/>
          </p:nvPr>
        </p:nvSpPr>
        <p:spPr bwMode="auto">
          <a:xfrm>
            <a:off x="698500" y="2247900"/>
            <a:ext cx="7747000" cy="38782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360363" y="6161088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 smtClean="0">
                <a:solidFill>
                  <a:schemeClr val="tx2"/>
                </a:solidFill>
                <a:latin typeface="+mn-lt"/>
              </a:defRPr>
            </a:lvl1pPr>
          </a:lstStyle>
          <a:p>
            <a:pPr>
              <a:defRPr/>
            </a:pPr>
            <a:fld id="{473F0E0F-5BE4-4114-983E-940983A77CA9}" type="datetimeFigureOut">
              <a:rPr lang="cs-CZ"/>
              <a:pPr>
                <a:defRPr/>
              </a:pPr>
              <a:t>5.6.2012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161088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2"/>
                </a:solidFill>
                <a:latin typeface="+mn-lt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638925" y="6161088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solidFill>
                  <a:schemeClr val="tx2"/>
                </a:solidFill>
                <a:latin typeface="+mn-lt"/>
              </a:defRPr>
            </a:lvl1pPr>
          </a:lstStyle>
          <a:p>
            <a:pPr>
              <a:defRPr/>
            </a:pPr>
            <a:fld id="{171DE8F7-B93B-4203-99A8-F0E7AEBC996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96" r:id="rId1"/>
    <p:sldLayoutId id="2147483697" r:id="rId2"/>
    <p:sldLayoutId id="2147483698" r:id="rId3"/>
    <p:sldLayoutId id="2147483699" r:id="rId4"/>
    <p:sldLayoutId id="2147483700" r:id="rId5"/>
    <p:sldLayoutId id="2147483701" r:id="rId6"/>
    <p:sldLayoutId id="2147483695" r:id="rId7"/>
    <p:sldLayoutId id="2147483694" r:id="rId8"/>
    <p:sldLayoutId id="2147483693" r:id="rId9"/>
    <p:sldLayoutId id="2147483702" r:id="rId10"/>
    <p:sldLayoutId id="2147483703" r:id="rId11"/>
  </p:sldLayoutIdLst>
  <p:txStyles>
    <p:titleStyle>
      <a:lvl1pPr algn="ctr" rtl="0" fontAlgn="base">
        <a:spcBef>
          <a:spcPct val="0"/>
        </a:spcBef>
        <a:spcAft>
          <a:spcPct val="0"/>
        </a:spcAft>
        <a:defRPr sz="5400" kern="1200">
          <a:solidFill>
            <a:schemeClr val="tx2"/>
          </a:solidFill>
          <a:latin typeface="+mj-lt"/>
          <a:ea typeface="+mj-ea"/>
          <a:cs typeface="+mj-cs"/>
        </a:defRPr>
      </a:lvl1pPr>
      <a:lvl2pPr algn="ctr" rtl="0" fontAlgn="base">
        <a:spcBef>
          <a:spcPct val="0"/>
        </a:spcBef>
        <a:spcAft>
          <a:spcPct val="0"/>
        </a:spcAft>
        <a:defRPr sz="5400">
          <a:solidFill>
            <a:schemeClr val="tx2"/>
          </a:solidFill>
          <a:latin typeface="Book Antiqua" pitchFamily="18" charset="0"/>
        </a:defRPr>
      </a:lvl2pPr>
      <a:lvl3pPr algn="ctr" rtl="0" fontAlgn="base">
        <a:spcBef>
          <a:spcPct val="0"/>
        </a:spcBef>
        <a:spcAft>
          <a:spcPct val="0"/>
        </a:spcAft>
        <a:defRPr sz="5400">
          <a:solidFill>
            <a:schemeClr val="tx2"/>
          </a:solidFill>
          <a:latin typeface="Book Antiqua" pitchFamily="18" charset="0"/>
        </a:defRPr>
      </a:lvl3pPr>
      <a:lvl4pPr algn="ctr" rtl="0" fontAlgn="base">
        <a:spcBef>
          <a:spcPct val="0"/>
        </a:spcBef>
        <a:spcAft>
          <a:spcPct val="0"/>
        </a:spcAft>
        <a:defRPr sz="5400">
          <a:solidFill>
            <a:schemeClr val="tx2"/>
          </a:solidFill>
          <a:latin typeface="Book Antiqua" pitchFamily="18" charset="0"/>
        </a:defRPr>
      </a:lvl4pPr>
      <a:lvl5pPr algn="ctr" rtl="0" fontAlgn="base">
        <a:spcBef>
          <a:spcPct val="0"/>
        </a:spcBef>
        <a:spcAft>
          <a:spcPct val="0"/>
        </a:spcAft>
        <a:defRPr sz="5400">
          <a:solidFill>
            <a:schemeClr val="tx2"/>
          </a:solidFill>
          <a:latin typeface="Book Antiqua" pitchFamily="18" charset="0"/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65125" indent="-365125" algn="l" rtl="0" fontAlgn="base">
        <a:spcBef>
          <a:spcPct val="20000"/>
        </a:spcBef>
        <a:spcAft>
          <a:spcPct val="0"/>
        </a:spcAft>
        <a:buClr>
          <a:schemeClr val="accent1"/>
        </a:buClr>
        <a:buFont typeface="Wingdings" pitchFamily="2" charset="2"/>
        <a:buChar char=""/>
        <a:defRPr sz="2400" kern="1200">
          <a:solidFill>
            <a:srgbClr val="262626"/>
          </a:solidFill>
          <a:latin typeface="+mn-lt"/>
          <a:ea typeface="+mn-ea"/>
          <a:cs typeface="+mn-cs"/>
        </a:defRPr>
      </a:lvl1pPr>
      <a:lvl2pPr marL="776288" indent="-365125" algn="l" rtl="0" fontAlgn="base">
        <a:spcBef>
          <a:spcPct val="20000"/>
        </a:spcBef>
        <a:spcAft>
          <a:spcPct val="0"/>
        </a:spcAft>
        <a:buClr>
          <a:schemeClr val="accent1"/>
        </a:buClr>
        <a:buFont typeface="Wingdings" pitchFamily="2" charset="2"/>
        <a:buChar char=""/>
        <a:defRPr sz="2200" kern="1200">
          <a:solidFill>
            <a:srgbClr val="262626"/>
          </a:solidFill>
          <a:latin typeface="+mn-lt"/>
          <a:ea typeface="+mn-ea"/>
          <a:cs typeface="+mn-cs"/>
        </a:defRPr>
      </a:lvl2pPr>
      <a:lvl3pPr marL="1143000" indent="-365125" algn="l" rtl="0" fontAlgn="base">
        <a:spcBef>
          <a:spcPct val="20000"/>
        </a:spcBef>
        <a:spcAft>
          <a:spcPct val="0"/>
        </a:spcAft>
        <a:buClr>
          <a:schemeClr val="accent1"/>
        </a:buClr>
        <a:buFont typeface="Wingdings" pitchFamily="2" charset="2"/>
        <a:buChar char=""/>
        <a:defRPr sz="2000" kern="1200">
          <a:solidFill>
            <a:srgbClr val="262626"/>
          </a:solidFill>
          <a:latin typeface="+mn-lt"/>
          <a:ea typeface="+mn-ea"/>
          <a:cs typeface="+mn-cs"/>
        </a:defRPr>
      </a:lvl3pPr>
      <a:lvl4pPr marL="1508125" indent="-319088" algn="l" rtl="0" fontAlgn="base">
        <a:spcBef>
          <a:spcPct val="20000"/>
        </a:spcBef>
        <a:spcAft>
          <a:spcPct val="0"/>
        </a:spcAft>
        <a:buClr>
          <a:schemeClr val="accent1"/>
        </a:buClr>
        <a:buFont typeface="Wingdings" pitchFamily="2" charset="2"/>
        <a:buChar char=""/>
        <a:defRPr kern="1200">
          <a:solidFill>
            <a:srgbClr val="262626"/>
          </a:solidFill>
          <a:latin typeface="+mn-lt"/>
          <a:ea typeface="+mn-ea"/>
          <a:cs typeface="+mn-cs"/>
        </a:defRPr>
      </a:lvl4pPr>
      <a:lvl5pPr marL="1828800" indent="-319088" algn="l" rtl="0" fontAlgn="base">
        <a:spcBef>
          <a:spcPct val="20000"/>
        </a:spcBef>
        <a:spcAft>
          <a:spcPct val="0"/>
        </a:spcAft>
        <a:buClr>
          <a:schemeClr val="accent1"/>
        </a:buClr>
        <a:buFont typeface="Wingdings" pitchFamily="2" charset="2"/>
        <a:buChar char=""/>
        <a:defRPr sz="1600" kern="1200">
          <a:solidFill>
            <a:srgbClr val="262626"/>
          </a:solidFill>
          <a:latin typeface="+mn-lt"/>
          <a:ea typeface="+mn-ea"/>
          <a:cs typeface="+mn-cs"/>
        </a:defRPr>
      </a:lvl5pPr>
      <a:lvl6pPr marL="2148840" indent="-274320" algn="l" defTabSz="914400" rtl="0" eaLnBrk="1" latinLnBrk="0" hangingPunct="1">
        <a:spcBef>
          <a:spcPts val="400"/>
        </a:spcBef>
        <a:buClr>
          <a:schemeClr val="accent1"/>
        </a:buClr>
        <a:buFont typeface="Wingdings" pitchFamily="2" charset="2"/>
        <a:buChar char=""/>
        <a:defRPr sz="1400" kern="1200">
          <a:solidFill>
            <a:schemeClr val="tx1"/>
          </a:solidFill>
          <a:latin typeface="+mn-lt"/>
          <a:ea typeface="+mn-ea"/>
          <a:cs typeface="+mn-cs"/>
        </a:defRPr>
      </a:lvl6pPr>
      <a:lvl7pPr marL="2468880" indent="-274320" algn="l" defTabSz="914400" rtl="0" eaLnBrk="1" latinLnBrk="0" hangingPunct="1">
        <a:spcBef>
          <a:spcPts val="400"/>
        </a:spcBef>
        <a:buClr>
          <a:schemeClr val="accent1"/>
        </a:buClr>
        <a:buFont typeface="Wingdings" pitchFamily="2" charset="2"/>
        <a:buChar char=""/>
        <a:defRPr sz="1400" kern="1200">
          <a:solidFill>
            <a:schemeClr val="tx1"/>
          </a:solidFill>
          <a:latin typeface="+mn-lt"/>
          <a:ea typeface="+mn-ea"/>
          <a:cs typeface="+mn-cs"/>
        </a:defRPr>
      </a:lvl7pPr>
      <a:lvl8pPr marL="2788920" indent="-274320" algn="l" defTabSz="914400" rtl="0" eaLnBrk="1" latinLnBrk="0" hangingPunct="1">
        <a:spcBef>
          <a:spcPts val="400"/>
        </a:spcBef>
        <a:buClr>
          <a:schemeClr val="accent1"/>
        </a:buClr>
        <a:buFont typeface="Wingdings" pitchFamily="2" charset="2"/>
        <a:buChar char=""/>
        <a:defRPr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3108960" indent="-274320" algn="l" defTabSz="914400" rtl="0" eaLnBrk="1" latinLnBrk="0" hangingPunct="1">
        <a:spcBef>
          <a:spcPts val="400"/>
        </a:spcBef>
        <a:buClr>
          <a:schemeClr val="accent1"/>
        </a:buClr>
        <a:buFont typeface="Wingdings" pitchFamily="2" charset="2"/>
        <a:buChar char=""/>
        <a:defRPr sz="14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Prezentace_aplikace_Microsoft_Office_PowerPoint_97-20031.ppt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1.v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wmf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8.jpe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7" Type="http://schemas.openxmlformats.org/officeDocument/2006/relationships/image" Target="../media/image14.wmf"/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3.jpeg"/><Relationship Id="rId5" Type="http://schemas.openxmlformats.org/officeDocument/2006/relationships/image" Target="../media/image12.jpeg"/><Relationship Id="rId4" Type="http://schemas.openxmlformats.org/officeDocument/2006/relationships/image" Target="../media/image11.jpe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jpeg"/><Relationship Id="rId2" Type="http://schemas.openxmlformats.org/officeDocument/2006/relationships/image" Target="../media/image15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image" Target="../media/image24.jpeg"/><Relationship Id="rId3" Type="http://schemas.openxmlformats.org/officeDocument/2006/relationships/image" Target="../media/image19.wmf"/><Relationship Id="rId7" Type="http://schemas.openxmlformats.org/officeDocument/2006/relationships/image" Target="../media/image23.jpeg"/><Relationship Id="rId2" Type="http://schemas.openxmlformats.org/officeDocument/2006/relationships/image" Target="../media/image18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2.wmf"/><Relationship Id="rId5" Type="http://schemas.openxmlformats.org/officeDocument/2006/relationships/image" Target="../media/image21.wmf"/><Relationship Id="rId10" Type="http://schemas.openxmlformats.org/officeDocument/2006/relationships/image" Target="../media/image26.wmf"/><Relationship Id="rId4" Type="http://schemas.openxmlformats.org/officeDocument/2006/relationships/image" Target="../media/image20.wmf"/><Relationship Id="rId9" Type="http://schemas.openxmlformats.org/officeDocument/2006/relationships/image" Target="../media/image25.wmf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7173" name="Object 5"/>
          <p:cNvGraphicFramePr>
            <a:graphicFrameLocks noGrp="1" noChangeAspect="1"/>
          </p:cNvGraphicFramePr>
          <p:nvPr>
            <p:ph idx="1"/>
            <p:extLst>
              <p:ext uri="{D42A27DB-BD31-4B8C-83A1-F6EECF244321}">
                <p14:modId xmlns:p14="http://schemas.microsoft.com/office/powerpoint/2010/main" xmlns="" val="3666623583"/>
              </p:ext>
            </p:extLst>
          </p:nvPr>
        </p:nvGraphicFramePr>
        <p:xfrm>
          <a:off x="73025" y="12700"/>
          <a:ext cx="9093200" cy="6818313"/>
        </p:xfrm>
        <a:graphic>
          <a:graphicData uri="http://schemas.openxmlformats.org/presentationml/2006/ole">
            <p:oleObj spid="_x0000_s7174" name="Prezentace" r:id="rId3" imgW="3846527" imgH="2884784" progId="PowerPoint.Show.8">
              <p:embed/>
            </p:oleObj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609601"/>
            <a:ext cx="7772400" cy="2099319"/>
          </a:xfrm>
        </p:spPr>
        <p:txBody>
          <a:bodyPr rtlCol="0">
            <a:noAutofit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cs-CZ" sz="6000" b="1" dirty="0" smtClean="0">
                <a:effectLst/>
              </a:rPr>
              <a:t>ZÁKON SETRVAČNOSTI</a:t>
            </a:r>
            <a:endParaRPr lang="cs-CZ" sz="6000" b="1" dirty="0">
              <a:effectLst/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767138"/>
            <a:ext cx="6400800" cy="1752600"/>
          </a:xfrm>
        </p:spPr>
        <p:txBody>
          <a:bodyPr rtlCol="0">
            <a:normAutofit/>
          </a:bodyPr>
          <a:lstStyle/>
          <a:p>
            <a:pPr fontAlgn="auto">
              <a:spcAft>
                <a:spcPts val="0"/>
              </a:spcAft>
              <a:defRPr/>
            </a:pPr>
            <a:endParaRPr lang="cs-CZ"/>
          </a:p>
        </p:txBody>
      </p:sp>
      <p:pic>
        <p:nvPicPr>
          <p:cNvPr id="1026" name="Picture 2" descr="C:\Users\ZSTREBON\AppData\Local\Microsoft\Windows\Temporary Internet Files\Content.IE5\JWNLB98A\MC900413302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436813" y="3573463"/>
            <a:ext cx="4672012" cy="30670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2" dur="2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755650" y="2224088"/>
            <a:ext cx="7745413" cy="3878262"/>
          </a:xfrm>
        </p:spPr>
        <p:txBody>
          <a:bodyPr rtlCol="0">
            <a:normAutofit/>
          </a:bodyPr>
          <a:lstStyle/>
          <a:p>
            <a:pPr marL="0" indent="0" algn="ctr" fontAlgn="auto">
              <a:spcAft>
                <a:spcPts val="0"/>
              </a:spcAft>
              <a:buFont typeface="Wingdings" pitchFamily="2" charset="2"/>
              <a:buNone/>
              <a:defRPr/>
            </a:pPr>
            <a:r>
              <a:rPr lang="cs-CZ" sz="10000" dirty="0" smtClean="0">
                <a:solidFill>
                  <a:schemeClr val="accent1">
                    <a:lumMod val="50000"/>
                  </a:schemeClr>
                </a:solidFill>
              </a:rPr>
              <a:t>?</a:t>
            </a:r>
          </a:p>
          <a:p>
            <a:pPr marL="0" indent="0" fontAlgn="auto">
              <a:spcAft>
                <a:spcPts val="0"/>
              </a:spcAft>
              <a:buFont typeface="Wingdings" pitchFamily="2" charset="2"/>
              <a:buNone/>
              <a:defRPr/>
            </a:pPr>
            <a:r>
              <a:rPr lang="cs-CZ" sz="3200" b="1" dirty="0" smtClean="0">
                <a:solidFill>
                  <a:schemeClr val="accent1">
                    <a:lumMod val="50000"/>
                  </a:schemeClr>
                </a:solidFill>
              </a:rPr>
              <a:t>Dovedeš vysvětlit co je setrvačnost</a:t>
            </a:r>
          </a:p>
          <a:p>
            <a:pPr marL="0" indent="0" fontAlgn="auto">
              <a:spcAft>
                <a:spcPts val="0"/>
              </a:spcAft>
              <a:buFont typeface="Wingdings" pitchFamily="2" charset="2"/>
              <a:buNone/>
              <a:defRPr/>
            </a:pPr>
            <a:r>
              <a:rPr lang="cs-CZ" sz="3200" b="1" dirty="0" smtClean="0">
                <a:solidFill>
                  <a:schemeClr val="accent1">
                    <a:lumMod val="50000"/>
                  </a:schemeClr>
                </a:solidFill>
              </a:rPr>
              <a:t>Najdeš příklady setrvačnosti</a:t>
            </a:r>
          </a:p>
          <a:p>
            <a:pPr marL="0" indent="0" fontAlgn="auto">
              <a:spcAft>
                <a:spcPts val="0"/>
              </a:spcAft>
              <a:buFont typeface="Wingdings" pitchFamily="2" charset="2"/>
              <a:buNone/>
              <a:defRPr/>
            </a:pPr>
            <a:r>
              <a:rPr lang="cs-CZ" sz="3200" b="1" dirty="0" smtClean="0">
                <a:solidFill>
                  <a:schemeClr val="accent1">
                    <a:lumMod val="50000"/>
                  </a:schemeClr>
                </a:solidFill>
              </a:rPr>
              <a:t>Proč se těleso vždy zastaví</a:t>
            </a:r>
          </a:p>
          <a:p>
            <a:pPr marL="0" indent="0" algn="ctr" fontAlgn="auto">
              <a:spcAft>
                <a:spcPts val="0"/>
              </a:spcAft>
              <a:buFont typeface="Wingdings" pitchFamily="2" charset="2"/>
              <a:buNone/>
              <a:defRPr/>
            </a:pPr>
            <a:endParaRPr lang="cs-CZ" sz="10000" dirty="0">
              <a:solidFill>
                <a:schemeClr val="tx1">
                  <a:lumMod val="85000"/>
                  <a:lumOff val="15000"/>
                </a:schemeClr>
              </a:solidFill>
            </a:endParaRP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smtClean="0"/>
              <a:t>Umíš odpovědět</a:t>
            </a:r>
          </a:p>
        </p:txBody>
      </p:sp>
      <p:pic>
        <p:nvPicPr>
          <p:cNvPr id="5122" name="Picture 2" descr="C:\Users\ZSTREBON\AppData\Local\Microsoft\Windows\Temporary Internet Files\Content.IE5\O0P3MEHA\MP900399529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55650" y="2017713"/>
            <a:ext cx="2670175" cy="17795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5124" name="Picture 4" descr="C:\Users\ZSTREBON\AppData\Local\Microsoft\Windows\Temporary Internet Files\Content.IE5\JWNLB98A\MC900439791[1]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156325" y="4164013"/>
            <a:ext cx="2743200" cy="2743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5125" name="Picture 5" descr="C:\Users\ZSTREBON\AppData\Local\Microsoft\Windows\Temporary Internet Files\Content.IE5\S7678PEZ\MP900313768[1]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7164388" y="1557338"/>
            <a:ext cx="1463675" cy="2239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2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7" dur="2000"/>
                                        <p:tgtEl>
                                          <p:spTgt spid="51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2" dur="2000"/>
                                        <p:tgtEl>
                                          <p:spTgt spid="51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7" dur="2000"/>
                                        <p:tgtEl>
                                          <p:spTgt spid="51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4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Popiš pohyb těchto těles</a:t>
            </a:r>
          </a:p>
        </p:txBody>
      </p:sp>
      <p:pic>
        <p:nvPicPr>
          <p:cNvPr id="2050" name="Picture 2" descr="C:\Users\ZSTREBON\AppData\Local\Microsoft\Windows\Temporary Internet Files\Content.IE5\S7678PEZ\MC900440361[1].png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rcRect/>
          <a:stretch>
            <a:fillRect/>
          </a:stretch>
        </p:blipFill>
        <p:spPr>
          <a:xfrm>
            <a:off x="179388" y="2060575"/>
            <a:ext cx="2160587" cy="2160588"/>
          </a:xfrm>
        </p:spPr>
      </p:pic>
      <p:pic>
        <p:nvPicPr>
          <p:cNvPr id="2053" name="Picture 5" descr="C:\Users\ZSTREBON\AppData\Local\Microsoft\Windows\Temporary Internet Files\Content.IE5\JWNLB98A\MC900439795[1]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555875" y="2349500"/>
            <a:ext cx="2868613" cy="18716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054" name="Picture 6" descr="C:\Users\ZSTREBON\AppData\Local\Microsoft\Windows\Temporary Internet Files\Content.IE5\O0P3MEHA\MP900399455[1]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6300788" y="2065338"/>
            <a:ext cx="1593850" cy="19923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055" name="Picture 7" descr="C:\Users\ZSTREBON\AppData\Local\Microsoft\Windows\Temporary Internet Files\Content.IE5\S7678PEZ\MP900399869[1].jp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611188" y="4581525"/>
            <a:ext cx="2706687" cy="18034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058" name="Picture 10" descr="C:\Users\ZSTREBON\AppData\Local\Microsoft\Windows\Temporary Internet Files\Content.IE5\JWNLB98A\MP900399261[1].jpg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3879850" y="4310063"/>
            <a:ext cx="1560513" cy="23463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060" name="Picture 12" descr="C:\Users\ZSTREBON\AppData\Local\Microsoft\Windows\Temporary Internet Files\Content.IE5\S7678PEZ\MC900212257[1].wmf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6300788" y="4297363"/>
            <a:ext cx="1760537" cy="23590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7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2" dur="20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7" dur="2000"/>
                                        <p:tgtEl>
                                          <p:spTgt spid="205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2" dur="2000"/>
                                        <p:tgtEl>
                                          <p:spTgt spid="205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7" dur="2000"/>
                                        <p:tgtEl>
                                          <p:spTgt spid="205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2" dur="2000"/>
                                        <p:tgtEl>
                                          <p:spTgt spid="205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7" dur="2000"/>
                                        <p:tgtEl>
                                          <p:spTgt spid="206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6" name="Rectangle 2"/>
          <p:cNvSpPr>
            <a:spLocks noGrp="1" noChangeArrowheads="1"/>
          </p:cNvSpPr>
          <p:nvPr>
            <p:ph type="title"/>
          </p:nvPr>
        </p:nvSpPr>
        <p:spPr>
          <a:xfrm>
            <a:off x="457200" y="404813"/>
            <a:ext cx="8229600" cy="1223962"/>
          </a:xfrm>
        </p:spPr>
        <p:txBody>
          <a:bodyPr/>
          <a:lstStyle/>
          <a:p>
            <a:r>
              <a:rPr lang="cs-CZ" b="1" smtClean="0"/>
              <a:t>Setrvačnost</a:t>
            </a:r>
            <a:br>
              <a:rPr lang="cs-CZ" b="1" smtClean="0"/>
            </a:br>
            <a:endParaRPr lang="cs-CZ" b="1" smtClean="0"/>
          </a:p>
        </p:txBody>
      </p:sp>
      <p:sp>
        <p:nvSpPr>
          <p:cNvPr id="11267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107950" y="1052513"/>
            <a:ext cx="8928100" cy="5689600"/>
          </a:xfrm>
        </p:spPr>
        <p:txBody>
          <a:bodyPr/>
          <a:lstStyle/>
          <a:p>
            <a:pPr marL="0" indent="0">
              <a:lnSpc>
                <a:spcPct val="90000"/>
              </a:lnSpc>
              <a:buFont typeface="Wingdings" pitchFamily="2" charset="2"/>
              <a:buNone/>
            </a:pPr>
            <a:r>
              <a:rPr lang="cs-CZ" sz="3200" b="1" dirty="0" smtClean="0"/>
              <a:t>Schopnost tělesa setrvávat v klidu nebo </a:t>
            </a:r>
            <a:r>
              <a:rPr lang="cs-CZ" sz="3200" b="1" dirty="0" smtClean="0"/>
              <a:t>                    v </a:t>
            </a:r>
            <a:r>
              <a:rPr lang="cs-CZ" sz="3200" b="1" dirty="0" smtClean="0"/>
              <a:t>rovnoměrném přímočarém pohybu, pokud na něj nepůsobí žádné síly.</a:t>
            </a:r>
          </a:p>
          <a:p>
            <a:pPr marL="0" indent="0">
              <a:lnSpc>
                <a:spcPct val="90000"/>
              </a:lnSpc>
              <a:buFont typeface="Wingdings" pitchFamily="2" charset="2"/>
              <a:buNone/>
            </a:pPr>
            <a:r>
              <a:rPr lang="cs-CZ" sz="3200" b="1" i="1" dirty="0" smtClean="0"/>
              <a:t>rovnoměrný pohyb – </a:t>
            </a:r>
            <a:r>
              <a:rPr lang="cs-CZ" sz="3200" b="1" dirty="0" smtClean="0"/>
              <a:t>má stále stejnou rychlost</a:t>
            </a:r>
          </a:p>
          <a:p>
            <a:pPr marL="0" indent="0">
              <a:lnSpc>
                <a:spcPct val="90000"/>
              </a:lnSpc>
              <a:buFont typeface="Wingdings" pitchFamily="2" charset="2"/>
              <a:buNone/>
            </a:pPr>
            <a:endParaRPr lang="cs-CZ" sz="3200" b="1" i="1" dirty="0" smtClean="0"/>
          </a:p>
          <a:p>
            <a:pPr marL="0" indent="0">
              <a:lnSpc>
                <a:spcPct val="90000"/>
              </a:lnSpc>
              <a:buFont typeface="Wingdings" pitchFamily="2" charset="2"/>
              <a:buNone/>
            </a:pPr>
            <a:endParaRPr lang="cs-CZ" sz="3200" b="1" i="1" dirty="0" smtClean="0"/>
          </a:p>
          <a:p>
            <a:pPr marL="0" indent="0">
              <a:lnSpc>
                <a:spcPct val="90000"/>
              </a:lnSpc>
              <a:buFont typeface="Wingdings" pitchFamily="2" charset="2"/>
              <a:buNone/>
            </a:pPr>
            <a:endParaRPr lang="cs-CZ" sz="3200" b="1" i="1" dirty="0" smtClean="0"/>
          </a:p>
          <a:p>
            <a:pPr marL="0" indent="0">
              <a:lnSpc>
                <a:spcPct val="90000"/>
              </a:lnSpc>
              <a:buFont typeface="Wingdings" pitchFamily="2" charset="2"/>
              <a:buNone/>
            </a:pPr>
            <a:r>
              <a:rPr lang="cs-CZ" sz="3200" b="1" i="1" dirty="0" smtClean="0"/>
              <a:t>přímočarý pohyb – </a:t>
            </a:r>
            <a:r>
              <a:rPr lang="cs-CZ" sz="3200" b="1" dirty="0" smtClean="0"/>
              <a:t>po přímce, tj. přímým směrem</a:t>
            </a:r>
          </a:p>
        </p:txBody>
      </p:sp>
      <p:pic>
        <p:nvPicPr>
          <p:cNvPr id="6146" name="Picture 2" descr="C:\Users\ZSTREBON\AppData\Local\Microsoft\Windows\Temporary Internet Files\Content.IE5\DBOT6G0E\MP900439361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419475" y="2997200"/>
            <a:ext cx="1976438" cy="15843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6147" name="Picture 3" descr="C:\Users\ZSTREBON\AppData\Local\Microsoft\Windows\Temporary Internet Files\Content.IE5\O0P3MEHA\MP900438682[1]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417888" y="5137150"/>
            <a:ext cx="1978025" cy="16589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6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126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126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6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3" dur="500"/>
                                        <p:tgtEl>
                                          <p:spTgt spid="1126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6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1126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126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4" dur="2000"/>
                                        <p:tgtEl>
                                          <p:spTgt spid="614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6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1126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1126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5" dur="2000"/>
                                        <p:tgtEl>
                                          <p:spTgt spid="614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266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0" y="1916113"/>
            <a:ext cx="9144000" cy="4210050"/>
          </a:xfrm>
        </p:spPr>
        <p:txBody>
          <a:bodyPr/>
          <a:lstStyle/>
          <a:p>
            <a:pPr marL="0" indent="0">
              <a:buFont typeface="Wingdings" pitchFamily="2" charset="2"/>
              <a:buNone/>
            </a:pPr>
            <a:r>
              <a:rPr lang="cs-CZ" sz="4400" b="1" dirty="0" smtClean="0"/>
              <a:t>Těleso setrvává v klidu nebo </a:t>
            </a:r>
            <a:r>
              <a:rPr lang="cs-CZ" sz="4400" b="1" dirty="0" smtClean="0"/>
              <a:t>                   v </a:t>
            </a:r>
            <a:r>
              <a:rPr lang="cs-CZ" sz="4400" b="1" dirty="0" smtClean="0"/>
              <a:t>pohybu rovnoměrně </a:t>
            </a:r>
            <a:r>
              <a:rPr lang="cs-CZ" sz="4400" b="1" dirty="0" smtClean="0"/>
              <a:t>přímočarém, </a:t>
            </a:r>
            <a:r>
              <a:rPr lang="cs-CZ" sz="4400" b="1" dirty="0" smtClean="0"/>
              <a:t>pokud není přinuceno vnější silou tento stav změnit.</a:t>
            </a: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688975" y="188913"/>
            <a:ext cx="7756525" cy="1008062"/>
          </a:xfrm>
        </p:spPr>
        <p:txBody>
          <a:bodyPr/>
          <a:lstStyle/>
          <a:p>
            <a:r>
              <a:rPr lang="cs-CZ" b="1" smtClean="0"/>
              <a:t>Zákon setrvačnosti</a:t>
            </a:r>
          </a:p>
        </p:txBody>
      </p:sp>
      <p:pic>
        <p:nvPicPr>
          <p:cNvPr id="3074" name="Picture 2" descr="C:\Users\ZSTREBON\AppData\Local\Microsoft\Windows\Temporary Internet Files\Content.IE5\O0P3MEHA\MP900407440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132138" y="4724400"/>
            <a:ext cx="2984500" cy="19907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5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2" dur="2000"/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107950" y="1268413"/>
            <a:ext cx="9036050" cy="5589587"/>
          </a:xfrm>
        </p:spPr>
        <p:txBody>
          <a:bodyPr/>
          <a:lstStyle/>
          <a:p>
            <a:pPr marL="0" indent="0">
              <a:buFont typeface="Wingdings" pitchFamily="2" charset="2"/>
              <a:buNone/>
            </a:pPr>
            <a:r>
              <a:rPr lang="cs-CZ" sz="2800" smtClean="0"/>
              <a:t>bezpečnostní      cestující 	uklouznutí	     násada</a:t>
            </a:r>
          </a:p>
          <a:p>
            <a:pPr marL="0" indent="0">
              <a:buFont typeface="Wingdings" pitchFamily="2" charset="2"/>
              <a:buNone/>
            </a:pPr>
            <a:r>
              <a:rPr lang="cs-CZ" sz="2800" smtClean="0"/>
              <a:t>       pásy	      v autobusu			     topůrko</a:t>
            </a:r>
          </a:p>
          <a:p>
            <a:pPr marL="0" indent="0">
              <a:buFont typeface="Wingdings" pitchFamily="2" charset="2"/>
              <a:buNone/>
            </a:pPr>
            <a:endParaRPr lang="cs-CZ" sz="2800" smtClean="0"/>
          </a:p>
          <a:p>
            <a:pPr marL="0" indent="0">
              <a:buFont typeface="Wingdings" pitchFamily="2" charset="2"/>
              <a:buNone/>
            </a:pPr>
            <a:endParaRPr lang="cs-CZ" sz="2800" smtClean="0"/>
          </a:p>
          <a:p>
            <a:pPr marL="0" indent="0">
              <a:buFont typeface="Wingdings" pitchFamily="2" charset="2"/>
              <a:buNone/>
            </a:pPr>
            <a:endParaRPr lang="cs-CZ" sz="2800" smtClean="0"/>
          </a:p>
          <a:p>
            <a:pPr marL="0" indent="0">
              <a:buFont typeface="Wingdings" pitchFamily="2" charset="2"/>
              <a:buNone/>
            </a:pPr>
            <a:endParaRPr lang="cs-CZ" sz="2800" smtClean="0"/>
          </a:p>
          <a:p>
            <a:pPr marL="0" indent="0">
              <a:buFont typeface="Wingdings" pitchFamily="2" charset="2"/>
              <a:buNone/>
            </a:pPr>
            <a:r>
              <a:rPr lang="cs-CZ" sz="2800" smtClean="0"/>
              <a:t>vlak		tác s jídlem		koberec		lyžař</a:t>
            </a: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688975" y="188913"/>
            <a:ext cx="7756525" cy="1008062"/>
          </a:xfrm>
        </p:spPr>
        <p:txBody>
          <a:bodyPr/>
          <a:lstStyle/>
          <a:p>
            <a:r>
              <a:rPr lang="cs-CZ" sz="4000" b="1" smtClean="0"/>
              <a:t>Důsledky zákona setrvačnosti</a:t>
            </a:r>
          </a:p>
        </p:txBody>
      </p:sp>
      <p:pic>
        <p:nvPicPr>
          <p:cNvPr id="4098" name="Picture 2" descr="C:\Users\ZSTREBON\AppData\Local\Microsoft\Windows\Temporary Internet Files\Content.IE5\O0P3MEHA\MP900422802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50825" y="2349500"/>
            <a:ext cx="1846263" cy="1511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4099" name="Picture 3" descr="C:\Users\ZSTREBON\AppData\Local\Microsoft\Windows\Temporary Internet Files\Content.IE5\JWNLB98A\MC900355321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268538" y="2133600"/>
            <a:ext cx="2020887" cy="172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4100" name="Picture 4" descr="C:\Users\ZSTREBON\AppData\Local\Microsoft\Windows\Temporary Internet Files\Content.IE5\DBOT6G0E\MC900150443[1].wmf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4791075" y="2408238"/>
            <a:ext cx="1795463" cy="14525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4101" name="Picture 5" descr="C:\Users\ZSTREBON\AppData\Local\Microsoft\Windows\Temporary Internet Files\Content.IE5\DBOT6G0E\MC900287496[1].wmf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6804025" y="2408238"/>
            <a:ext cx="850900" cy="14525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4102" name="Picture 6" descr="C:\Users\ZSTREBON\AppData\Local\Microsoft\Windows\Temporary Internet Files\Content.IE5\JWNLB98A\MC900296054[1].wmf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7927975" y="2333625"/>
            <a:ext cx="1216025" cy="15271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4103" name="Picture 7" descr="C:\Users\ZSTREBON\AppData\Local\Microsoft\Windows\Temporary Internet Files\Content.IE5\S7678PEZ\MP900409367[1].jpg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2171700" y="4797425"/>
            <a:ext cx="1320800" cy="19796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4104" name="Picture 8" descr="C:\Users\ZSTREBON\AppData\Local\Microsoft\Windows\Temporary Internet Files\Content.IE5\JWNLB98A\MP900227586[1].jpg"/>
          <p:cNvPicPr>
            <a:picLocks noChangeAspect="1" noChangeArrowheads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41275" y="4797425"/>
            <a:ext cx="1938338" cy="19796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4105" name="Picture 9" descr="C:\Users\ZSTREBON\AppData\Local\Microsoft\Windows\Temporary Internet Files\Content.IE5\O0P3MEHA\MC900198272[1].wmf"/>
          <p:cNvPicPr>
            <a:picLocks noChangeAspect="1" noChangeArrowheads="1"/>
          </p:cNvPicPr>
          <p:nvPr/>
        </p:nvPicPr>
        <p:blipFill>
          <a:blip r:embed="rId9" cstate="print"/>
          <a:srcRect/>
          <a:stretch>
            <a:fillRect/>
          </a:stretch>
        </p:blipFill>
        <p:spPr bwMode="auto">
          <a:xfrm>
            <a:off x="4067175" y="4960938"/>
            <a:ext cx="2193925" cy="18367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4106" name="Picture 10" descr="C:\Users\ZSTREBON\AppData\Local\Microsoft\Windows\Temporary Internet Files\Content.IE5\JWNLB98A\MC900128974[1].wmf"/>
          <p:cNvPicPr>
            <a:picLocks noChangeAspect="1" noChangeArrowheads="1"/>
          </p:cNvPicPr>
          <p:nvPr/>
        </p:nvPicPr>
        <p:blipFill>
          <a:blip r:embed="rId10" cstate="print"/>
          <a:srcRect/>
          <a:stretch>
            <a:fillRect/>
          </a:stretch>
        </p:blipFill>
        <p:spPr bwMode="auto">
          <a:xfrm>
            <a:off x="6865938" y="5089525"/>
            <a:ext cx="1762125" cy="174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2" dur="2000"/>
                                        <p:tgtEl>
                                          <p:spTgt spid="409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7" dur="2000"/>
                                        <p:tgtEl>
                                          <p:spTgt spid="409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2" dur="2000"/>
                                        <p:tgtEl>
                                          <p:spTgt spid="410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7" dur="2000"/>
                                        <p:tgtEl>
                                          <p:spTgt spid="410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2" dur="2000"/>
                                        <p:tgtEl>
                                          <p:spTgt spid="410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7" dur="5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8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40" dur="5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45" dur="2000"/>
                                        <p:tgtEl>
                                          <p:spTgt spid="410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6" fill="hold">
                      <p:stCondLst>
                        <p:cond delay="indefinite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50" dur="2000"/>
                                        <p:tgtEl>
                                          <p:spTgt spid="410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55" dur="2000"/>
                                        <p:tgtEl>
                                          <p:spTgt spid="410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6" fill="hold">
                      <p:stCondLst>
                        <p:cond delay="indefinite"/>
                      </p:stCondLst>
                      <p:childTnLst>
                        <p:par>
                          <p:cTn id="57" fill="hold">
                            <p:stCondLst>
                              <p:cond delay="0"/>
                            </p:stCondLst>
                            <p:childTnLst>
                              <p:par>
                                <p:cTn id="58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60" dur="2000"/>
                                        <p:tgtEl>
                                          <p:spTgt spid="410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1" fill="hold">
                      <p:stCondLst>
                        <p:cond delay="indefinite"/>
                      </p:stCondLst>
                      <p:childTnLst>
                        <p:par>
                          <p:cTn id="62" fill="hold">
                            <p:stCondLst>
                              <p:cond delay="0"/>
                            </p:stCondLst>
                            <p:childTnLst>
                              <p:par>
                                <p:cTn id="63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65" dur="500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5" name="Zástupný symbol pro obsah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Font typeface="Wingdings" pitchFamily="2" charset="2"/>
              <a:buNone/>
            </a:pPr>
            <a:r>
              <a:rPr lang="cs-CZ" smtClean="0"/>
              <a:t>www.office.microsoft.com</a:t>
            </a:r>
          </a:p>
        </p:txBody>
      </p:sp>
      <p:sp>
        <p:nvSpPr>
          <p:cNvPr id="21506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cs-CZ" sz="2800" smtClean="0"/>
              <a:t>Zdroj obrázků a ilustrací: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Tvrdý obal">
  <a:themeElements>
    <a:clrScheme name="Tvrdý obal">
      <a:dk1>
        <a:sysClr val="windowText" lastClr="000000"/>
      </a:dk1>
      <a:lt1>
        <a:sysClr val="window" lastClr="FFFFFF"/>
      </a:lt1>
      <a:dk2>
        <a:srgbClr val="895D1D"/>
      </a:dk2>
      <a:lt2>
        <a:srgbClr val="ECE9C6"/>
      </a:lt2>
      <a:accent1>
        <a:srgbClr val="873624"/>
      </a:accent1>
      <a:accent2>
        <a:srgbClr val="D6862D"/>
      </a:accent2>
      <a:accent3>
        <a:srgbClr val="D0BE40"/>
      </a:accent3>
      <a:accent4>
        <a:srgbClr val="877F6C"/>
      </a:accent4>
      <a:accent5>
        <a:srgbClr val="972109"/>
      </a:accent5>
      <a:accent6>
        <a:srgbClr val="AEB795"/>
      </a:accent6>
      <a:hlink>
        <a:srgbClr val="CC9900"/>
      </a:hlink>
      <a:folHlink>
        <a:srgbClr val="B2B2B2"/>
      </a:folHlink>
    </a:clrScheme>
    <a:fontScheme name="Tvrdý obal">
      <a:majorFont>
        <a:latin typeface="Book Antiqua"/>
        <a:ea typeface=""/>
        <a:cs typeface=""/>
        <a:font script="Grek" typeface="Times New Roman"/>
        <a:font script="Cyrl" typeface="Times New Roman"/>
        <a:font script="Jpan" typeface="HGS明朝E"/>
        <a:font script="Hang" typeface="궁서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Book Antiqua"/>
        <a:ea typeface=""/>
        <a:cs typeface=""/>
        <a:font script="Grek" typeface="Times New Roman"/>
        <a:font script="Cyrl" typeface="Times New Roman"/>
        <a:font script="Jpan" typeface="HGS明朝E"/>
        <a:font script="Hang" typeface="돋움"/>
        <a:font script="Hans" typeface="宋体"/>
        <a:font script="Hant" typeface="新細明體"/>
        <a:font script="Arab" typeface="Times New Roman"/>
        <a:font script="Hebr" typeface="David"/>
        <a:font script="Thai" typeface="Eucrosia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Tvrdý obal">
      <a:fillStyleLst>
        <a:solidFill>
          <a:schemeClr val="phClr"/>
        </a:solidFill>
        <a:solidFill>
          <a:schemeClr val="phClr">
            <a:tint val="68000"/>
            <a:shade val="94000"/>
            <a:satMod val="300000"/>
            <a:lumMod val="110000"/>
          </a:schemeClr>
        </a:solidFill>
        <a:gradFill rotWithShape="1">
          <a:gsLst>
            <a:gs pos="0">
              <a:schemeClr val="phClr">
                <a:tint val="94000"/>
                <a:satMod val="180000"/>
                <a:lumMod val="98000"/>
              </a:schemeClr>
            </a:gs>
            <a:gs pos="100000">
              <a:schemeClr val="phClr">
                <a:satMod val="130000"/>
              </a:schemeClr>
            </a:gs>
          </a:gsLst>
          <a:lin ang="5160000" scaled="0"/>
        </a:gradFill>
      </a:fillStyleLst>
      <a:lnStyleLst>
        <a:ln w="12700" cap="flat" cmpd="sng" algn="ctr">
          <a:solidFill>
            <a:schemeClr val="phClr">
              <a:shade val="90000"/>
              <a:lumMod val="90000"/>
            </a:schemeClr>
          </a:solidFill>
          <a:prstDash val="solid"/>
        </a:ln>
        <a:ln w="19050" cap="flat" cmpd="sng" algn="ctr">
          <a:solidFill>
            <a:schemeClr val="phClr">
              <a:shade val="75000"/>
              <a:lumMod val="9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38100" dist="12700" dir="5400000" rotWithShape="0">
              <a:srgbClr val="000000">
                <a:alpha val="15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6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8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2400000"/>
            </a:lightRig>
          </a:scene3d>
          <a:sp3d>
            <a:bevelT w="25400" h="25400"/>
          </a:sp3d>
        </a:effectStyle>
      </a:effectStyleLst>
      <a:bgFillStyleLst>
        <a:solidFill>
          <a:schemeClr val="phClr">
            <a:tint val="96000"/>
            <a:lumMod val="110000"/>
          </a:schemeClr>
        </a:solidFill>
        <a:blipFill rotWithShape="1">
          <a:blip xmlns:r="http://schemas.openxmlformats.org/officeDocument/2006/relationships" r:embed="rId1">
            <a:duotone>
              <a:schemeClr val="phClr">
                <a:tint val="93000"/>
                <a:shade val="20000"/>
              </a:schemeClr>
              <a:schemeClr val="phClr">
                <a:tint val="90000"/>
                <a:shade val="85000"/>
                <a:satMod val="115000"/>
              </a:schemeClr>
            </a:duotone>
          </a:blip>
          <a:tile tx="0" ty="0" sx="60000" sy="60000" flip="none" algn="tl"/>
        </a:blipFill>
        <a:blipFill rotWithShape="1">
          <a:blip xmlns:r="http://schemas.openxmlformats.org/officeDocument/2006/relationships" r:embed="rId2">
            <a:duotone>
              <a:schemeClr val="phClr">
                <a:shade val="50000"/>
                <a:satMod val="340000"/>
                <a:lumMod val="40000"/>
              </a:schemeClr>
              <a:schemeClr val="phClr">
                <a:tint val="92000"/>
                <a:shade val="94000"/>
                <a:hueMod val="110000"/>
                <a:satMod val="236000"/>
                <a:lumMod val="120000"/>
              </a:schemeClr>
            </a:duotone>
          </a:blip>
          <a:stretch/>
        </a:blipFill>
      </a:bgFillStyleLst>
    </a:fmtScheme>
  </a:themeElements>
  <a:objectDefaults/>
  <a:extraClrSchemeLst/>
</a:theme>
</file>

<file path=ppt/theme/themeOverride1.xml><?xml version="1.0" encoding="utf-8"?>
<a:themeOverride xmlns:a="http://schemas.openxmlformats.org/drawingml/2006/main">
  <a:clrScheme name="Tvrdý obal">
    <a:dk1>
      <a:sysClr val="windowText" lastClr="000000"/>
    </a:dk1>
    <a:lt1>
      <a:sysClr val="window" lastClr="FFFFFF"/>
    </a:lt1>
    <a:dk2>
      <a:srgbClr val="895D1D"/>
    </a:dk2>
    <a:lt2>
      <a:srgbClr val="ECE9C6"/>
    </a:lt2>
    <a:accent1>
      <a:srgbClr val="873624"/>
    </a:accent1>
    <a:accent2>
      <a:srgbClr val="D6862D"/>
    </a:accent2>
    <a:accent3>
      <a:srgbClr val="D0BE40"/>
    </a:accent3>
    <a:accent4>
      <a:srgbClr val="877F6C"/>
    </a:accent4>
    <a:accent5>
      <a:srgbClr val="972109"/>
    </a:accent5>
    <a:accent6>
      <a:srgbClr val="AEB795"/>
    </a:accent6>
    <a:hlink>
      <a:srgbClr val="CC9900"/>
    </a:hlink>
    <a:folHlink>
      <a:srgbClr val="B2B2B2"/>
    </a:folHlink>
  </a:clrScheme>
</a:themeOverride>
</file>

<file path=docProps/app.xml><?xml version="1.0" encoding="utf-8"?>
<Properties xmlns="http://schemas.openxmlformats.org/officeDocument/2006/extended-properties" xmlns:vt="http://schemas.openxmlformats.org/officeDocument/2006/docPropsVTypes">
  <Template>Hardcover</Template>
  <TotalTime>100</TotalTime>
  <Words>90</Words>
  <Application>Microsoft Office PowerPoint</Application>
  <PresentationFormat>Předvádění na obrazovce (4:3)</PresentationFormat>
  <Paragraphs>26</Paragraphs>
  <Slides>8</Slides>
  <Notes>0</Notes>
  <HiddenSlides>0</HiddenSlides>
  <MMClips>0</MMClips>
  <ScaleCrop>false</ScaleCrop>
  <HeadingPairs>
    <vt:vector size="6" baseType="variant">
      <vt:variant>
        <vt:lpstr>Motiv</vt:lpstr>
      </vt:variant>
      <vt:variant>
        <vt:i4>1</vt:i4>
      </vt:variant>
      <vt:variant>
        <vt:lpstr>Vložené servery OLE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10" baseType="lpstr">
      <vt:lpstr>Tvrdý obal</vt:lpstr>
      <vt:lpstr>Prezentace</vt:lpstr>
      <vt:lpstr>Snímek 1</vt:lpstr>
      <vt:lpstr>ZÁKON SETRVAČNOSTI</vt:lpstr>
      <vt:lpstr>Umíš odpovědět</vt:lpstr>
      <vt:lpstr>Popiš pohyb těchto těles</vt:lpstr>
      <vt:lpstr>Setrvačnost </vt:lpstr>
      <vt:lpstr>Zákon setrvačnosti</vt:lpstr>
      <vt:lpstr>Důsledky zákona setrvačnosti</vt:lpstr>
      <vt:lpstr>Zdroj obrázků a ilustrací: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ZÁKON SETRVAČNOSTI</dc:title>
  <dc:creator>ZSTREBON</dc:creator>
  <cp:lastModifiedBy>Dum</cp:lastModifiedBy>
  <cp:revision>14</cp:revision>
  <dcterms:created xsi:type="dcterms:W3CDTF">2011-09-28T15:59:18Z</dcterms:created>
  <dcterms:modified xsi:type="dcterms:W3CDTF">2012-06-05T07:51:43Z</dcterms:modified>
</cp:coreProperties>
</file>