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/>
            <a:t>VY_32_INOVACE_12_Matematika pro 9. ročník_Objem kužele - procvičování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/>
            <a:t>ZŠ Týnec nad Labem</a:t>
          </a:r>
          <a:endParaRPr lang="cs-CZ" sz="12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/>
            <a:t>AUTOR: Mgr. Lenka Štěrbová</a:t>
          </a:r>
          <a:endParaRPr lang="cs-CZ" sz="12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/>
            <a:t>Téma:  Objem kužele - procvičování</a:t>
          </a:r>
          <a:endParaRPr lang="cs-CZ" sz="12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/>
            <a:t>CZ.1.07/1.4.00/21.1921</a:t>
          </a:r>
          <a:endParaRPr lang="cs-CZ" sz="12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454FBD9-B96B-4107-ADDD-D92E4BC67C90}">
      <dgm:prSet custT="1"/>
      <dgm:spPr/>
      <dgm:t>
        <a:bodyPr/>
        <a:lstStyle/>
        <a:p>
          <a:pPr algn="ctr" rtl="0"/>
          <a:r>
            <a:rPr lang="cs-CZ" sz="1200" dirty="0" smtClean="0"/>
            <a:t>Vytvořeno: leden 2012</a:t>
          </a:r>
          <a:endParaRPr lang="cs-CZ" sz="1200" dirty="0"/>
        </a:p>
      </dgm:t>
    </dgm:pt>
    <dgm:pt modelId="{7C69D495-5574-4F98-9FE8-13DA8B969955}" type="parTrans" cxnId="{B035ED15-552E-477A-B959-7DB022BC7286}">
      <dgm:prSet/>
      <dgm:spPr/>
    </dgm:pt>
    <dgm:pt modelId="{50AE3806-B2D8-4690-B978-16A5DAE657B9}" type="sibTrans" cxnId="{B035ED15-552E-477A-B959-7DB022BC7286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C944A58-4713-453C-81A1-0E346E0A803E}" type="pres">
      <dgm:prSet presAssocID="{7454FBD9-B96B-4107-ADDD-D92E4BC67C90}" presName="vertSpace6" presStyleLbl="node1" presStyleIdx="4" presStyleCnt="6"/>
      <dgm:spPr/>
    </dgm:pt>
    <dgm:pt modelId="{8CFBC659-A5AB-4B9C-B31A-2A20F30C75DC}" type="pres">
      <dgm:prSet presAssocID="{7454FBD9-B96B-4107-ADDD-D92E4BC67C90}" presName="circle6" presStyleLbl="node1" presStyleIdx="5" presStyleCnt="6"/>
      <dgm:spPr/>
    </dgm:pt>
    <dgm:pt modelId="{F63DE198-CF02-44F8-805F-E072433BFCAF}" type="pres">
      <dgm:prSet presAssocID="{7454FBD9-B96B-4107-ADDD-D92E4BC67C9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684F79-6451-4CB7-A11A-F14C2E6955F5}" type="pres">
      <dgm:prSet presAssocID="{7454FBD9-B96B-4107-ADDD-D92E4BC67C9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35ED15-552E-477A-B959-7DB022BC7286}" srcId="{757F3AB3-0718-4624-B441-E567A8F0AB56}" destId="{7454FBD9-B96B-4107-ADDD-D92E4BC67C90}" srcOrd="5" destOrd="0" parTransId="{7C69D495-5574-4F98-9FE8-13DA8B969955}" sibTransId="{50AE3806-B2D8-4690-B978-16A5DAE657B9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4580E63A-EC1D-47FF-A113-8344BF6E6C54}" type="presOf" srcId="{7454FBD9-B96B-4107-ADDD-D92E4BC67C90}" destId="{F63DE198-CF02-44F8-805F-E072433BFCAF}" srcOrd="0" destOrd="0" presId="urn:microsoft.com/office/officeart/2005/8/layout/target3"/>
    <dgm:cxn modelId="{9A51579B-80D5-4BE9-A3FB-E9CAEC3BE78A}" type="presOf" srcId="{7454FBD9-B96B-4107-ADDD-D92E4BC67C90}" destId="{3E684F79-6451-4CB7-A11A-F14C2E6955F5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516FD97D-DE71-488D-9102-AC3A3D61D70C}" type="presParOf" srcId="{333A1088-737F-45CB-B68E-254E46348037}" destId="{0C944A58-4713-453C-81A1-0E346E0A803E}" srcOrd="15" destOrd="0" presId="urn:microsoft.com/office/officeart/2005/8/layout/target3"/>
    <dgm:cxn modelId="{EB0DB6DD-FB24-4E44-8613-60ADFD43ED0C}" type="presParOf" srcId="{333A1088-737F-45CB-B68E-254E46348037}" destId="{8CFBC659-A5AB-4B9C-B31A-2A20F30C75DC}" srcOrd="16" destOrd="0" presId="urn:microsoft.com/office/officeart/2005/8/layout/target3"/>
    <dgm:cxn modelId="{33EB4F59-561E-470F-8E59-4340A6C5806F}" type="presParOf" srcId="{333A1088-737F-45CB-B68E-254E46348037}" destId="{F63DE198-CF02-44F8-805F-E072433BFCA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2D866F01-044C-4FD5-A811-F563133BA421}" type="presParOf" srcId="{333A1088-737F-45CB-B68E-254E46348037}" destId="{3E684F79-6451-4CB7-A11A-F14C2E6955F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Lenka Štěrbová</a:t>
          </a:r>
          <a:endParaRPr lang="cs-CZ" sz="12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VY_32_INOVACE_12_Matematika pro 9. ročník_Objem kužele - procvičování</a:t>
          </a:r>
          <a:endParaRPr lang="cs-CZ" sz="12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 Objem kužele - procvičování</a:t>
          </a:r>
          <a:endParaRPr lang="cs-CZ" sz="12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/>
            <a:t>CZ.1.07/1.4.00/21.1921</a:t>
          </a:r>
          <a:endParaRPr lang="cs-CZ" sz="1200" kern="1200" dirty="0"/>
        </a:p>
      </dsp:txBody>
      <dsp:txXfrm>
        <a:off x="1404156" y="1404156"/>
        <a:ext cx="5220579" cy="351039"/>
      </dsp:txXfrm>
    </dsp:sp>
    <dsp:sp modelId="{8CFBC659-A5AB-4B9C-B31A-2A20F30C75DC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3DE198-CF02-44F8-805F-E072433BFCAF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leden 2012</a:t>
          </a:r>
          <a:endParaRPr lang="cs-CZ" sz="12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upevnění probírané látky – Objem kužele. 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89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Vypočítej objem kužele, který má poloměr 35 cm a délku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strany 48 cm.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89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Vypočítej objem kužele, jehož rozměry vidíš na obrázku: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7" y="2348880"/>
            <a:ext cx="1728192" cy="2181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564904"/>
            <a:ext cx="7067128" cy="3759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 Objem kužele je 42 119 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Objem kužele je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24,8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pli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</TotalTime>
  <Words>152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 </vt:lpstr>
      <vt:lpstr>Objem kužele – pracovní list</vt:lpstr>
      <vt:lpstr>Objem kužele – pracovní list</vt:lpstr>
      <vt:lpstr>Objem kužele - řešení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34</cp:revision>
  <dcterms:created xsi:type="dcterms:W3CDTF">2011-06-20T10:40:08Z</dcterms:created>
  <dcterms:modified xsi:type="dcterms:W3CDTF">2012-06-04T19:32:11Z</dcterms:modified>
</cp:coreProperties>
</file>