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710363" cy="98425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200" baseline="0" dirty="0" smtClean="0"/>
            <a:t>VY_32_INOVACE_15_Matematika pro 9. ročník_Povrch koule - procvičování</a:t>
          </a:r>
          <a:endParaRPr lang="cs-CZ" sz="12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200" dirty="0" smtClean="0"/>
            <a:t>ZŠ Týnec nad Labem</a:t>
          </a:r>
          <a:endParaRPr lang="cs-CZ" sz="12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200" dirty="0" smtClean="0"/>
            <a:t>AUTOR: Mgr. Lenka Štěrbová</a:t>
          </a:r>
          <a:endParaRPr lang="cs-CZ" sz="12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200" dirty="0" smtClean="0"/>
            <a:t>Téma:  Povrch koule - procvičování</a:t>
          </a:r>
          <a:endParaRPr lang="cs-CZ" sz="12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200" b="0" dirty="0" smtClean="0"/>
            <a:t>CZ.1.07/1.4.00/21.1921</a:t>
          </a:r>
          <a:endParaRPr lang="cs-CZ" sz="12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501344F8-95EA-495B-B465-1768E48D6D3F}">
      <dgm:prSet custT="1"/>
      <dgm:spPr/>
      <dgm:t>
        <a:bodyPr/>
        <a:lstStyle/>
        <a:p>
          <a:pPr algn="ctr" rtl="0"/>
          <a:r>
            <a:rPr lang="cs-CZ" sz="1200" dirty="0" smtClean="0"/>
            <a:t>Vytvořeno: leden 2012</a:t>
          </a:r>
          <a:endParaRPr lang="cs-CZ" sz="1200" dirty="0"/>
        </a:p>
      </dgm:t>
    </dgm:pt>
    <dgm:pt modelId="{07EB3DB3-A268-48BC-9E0A-961801C2C0A0}" type="parTrans" cxnId="{7DB07B1F-2435-415B-877B-D21F3D1E3095}">
      <dgm:prSet/>
      <dgm:spPr/>
    </dgm:pt>
    <dgm:pt modelId="{E07BD9BE-6100-493D-A841-D1F3BC020336}" type="sibTrans" cxnId="{7DB07B1F-2435-415B-877B-D21F3D1E3095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7F19522A-25BE-43E6-AFDB-38EC47DCB87F}" type="pres">
      <dgm:prSet presAssocID="{501344F8-95EA-495B-B465-1768E48D6D3F}" presName="vertSpace6" presStyleLbl="node1" presStyleIdx="4" presStyleCnt="6"/>
      <dgm:spPr/>
    </dgm:pt>
    <dgm:pt modelId="{6B54804B-2B1C-453C-8921-7810A4C25B37}" type="pres">
      <dgm:prSet presAssocID="{501344F8-95EA-495B-B465-1768E48D6D3F}" presName="circle6" presStyleLbl="node1" presStyleIdx="5" presStyleCnt="6"/>
      <dgm:spPr/>
    </dgm:pt>
    <dgm:pt modelId="{43014EFD-F8CD-456F-BD5D-F890C249AB2A}" type="pres">
      <dgm:prSet presAssocID="{501344F8-95EA-495B-B465-1768E48D6D3F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CD60FA-9EFE-4EE4-BAA4-E0927364C1B5}" type="pres">
      <dgm:prSet presAssocID="{501344F8-95EA-495B-B465-1768E48D6D3F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C64E88B-DB40-44F2-898B-64509F9B13B6}" type="presOf" srcId="{501344F8-95EA-495B-B465-1768E48D6D3F}" destId="{78CD60FA-9EFE-4EE4-BAA4-E0927364C1B5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DB07B1F-2435-415B-877B-D21F3D1E3095}" srcId="{757F3AB3-0718-4624-B441-E567A8F0AB56}" destId="{501344F8-95EA-495B-B465-1768E48D6D3F}" srcOrd="5" destOrd="0" parTransId="{07EB3DB3-A268-48BC-9E0A-961801C2C0A0}" sibTransId="{E07BD9BE-6100-493D-A841-D1F3BC020336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195641BB-1DD2-4120-9ABC-5DEE1C667BDF}" type="presOf" srcId="{501344F8-95EA-495B-B465-1768E48D6D3F}" destId="{43014EFD-F8CD-456F-BD5D-F890C249AB2A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DEDCB823-57AC-4B4E-AFF9-99B0C1FE6D4A}" type="presParOf" srcId="{333A1088-737F-45CB-B68E-254E46348037}" destId="{7F19522A-25BE-43E6-AFDB-38EC47DCB87F}" srcOrd="15" destOrd="0" presId="urn:microsoft.com/office/officeart/2005/8/layout/target3"/>
    <dgm:cxn modelId="{9C849F2C-D987-4658-9299-B6A27F413664}" type="presParOf" srcId="{333A1088-737F-45CB-B68E-254E46348037}" destId="{6B54804B-2B1C-453C-8921-7810A4C25B37}" srcOrd="16" destOrd="0" presId="urn:microsoft.com/office/officeart/2005/8/layout/target3"/>
    <dgm:cxn modelId="{09A73FE6-EBC0-4B4C-A1BF-A1DA4217A6C3}" type="presParOf" srcId="{333A1088-737F-45CB-B68E-254E46348037}" destId="{43014EFD-F8CD-456F-BD5D-F890C249AB2A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A141BD6D-31D1-4AB0-A7CA-9129EA95D29C}" type="presParOf" srcId="{333A1088-737F-45CB-B68E-254E46348037}" destId="{78CD60FA-9EFE-4EE4-BAA4-E0927364C1B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08312" cy="28083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91417" y="0"/>
          <a:ext cx="5220579" cy="28083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ZŠ Týnec nad Labem</a:t>
          </a:r>
          <a:endParaRPr lang="cs-CZ" sz="1200" kern="1200" dirty="0"/>
        </a:p>
      </dsp:txBody>
      <dsp:txXfrm>
        <a:off x="1391417" y="0"/>
        <a:ext cx="5220579" cy="351039"/>
      </dsp:txXfrm>
    </dsp:sp>
    <dsp:sp modelId="{A52A0455-90FF-4808-ABD0-F02540D31D5A}">
      <dsp:nvSpPr>
        <dsp:cNvPr id="0" name=""/>
        <dsp:cNvSpPr/>
      </dsp:nvSpPr>
      <dsp:spPr>
        <a:xfrm>
          <a:off x="245727" y="351039"/>
          <a:ext cx="2316856" cy="23168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404156" y="351039"/>
          <a:ext cx="5220579" cy="23168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Lenka Štěrbová</a:t>
          </a:r>
          <a:endParaRPr lang="cs-CZ" sz="1200" kern="1200" dirty="0"/>
        </a:p>
      </dsp:txBody>
      <dsp:txXfrm>
        <a:off x="1404156" y="351039"/>
        <a:ext cx="5220579" cy="351039"/>
      </dsp:txXfrm>
    </dsp:sp>
    <dsp:sp modelId="{313FC574-E1CD-4FB4-B054-0B805CE0447D}">
      <dsp:nvSpPr>
        <dsp:cNvPr id="0" name=""/>
        <dsp:cNvSpPr/>
      </dsp:nvSpPr>
      <dsp:spPr>
        <a:xfrm>
          <a:off x="491455" y="702079"/>
          <a:ext cx="1825400" cy="1825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404156" y="702079"/>
          <a:ext cx="5220579" cy="1825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baseline="0" dirty="0" smtClean="0"/>
            <a:t>VY_32_INOVACE_15_Matematika pro 9. ročník_Povrch koule - procvičování</a:t>
          </a:r>
          <a:endParaRPr lang="cs-CZ" sz="1200" kern="1200" dirty="0"/>
        </a:p>
      </dsp:txBody>
      <dsp:txXfrm>
        <a:off x="1404156" y="702079"/>
        <a:ext cx="5220579" cy="351037"/>
      </dsp:txXfrm>
    </dsp:sp>
    <dsp:sp modelId="{FFC9F71D-1B4F-4AD9-A4A6-86ADEFC8AF5C}">
      <dsp:nvSpPr>
        <dsp:cNvPr id="0" name=""/>
        <dsp:cNvSpPr/>
      </dsp:nvSpPr>
      <dsp:spPr>
        <a:xfrm>
          <a:off x="737181" y="1053117"/>
          <a:ext cx="1333948" cy="13339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404156" y="1053117"/>
          <a:ext cx="5220579" cy="13339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 Povrch koule - procvičování</a:t>
          </a:r>
          <a:endParaRPr lang="cs-CZ" sz="1200" kern="1200" dirty="0"/>
        </a:p>
      </dsp:txBody>
      <dsp:txXfrm>
        <a:off x="1404156" y="1053117"/>
        <a:ext cx="5220579" cy="351039"/>
      </dsp:txXfrm>
    </dsp:sp>
    <dsp:sp modelId="{EE85B701-7295-41C0-BA7A-34D3756A2AE6}">
      <dsp:nvSpPr>
        <dsp:cNvPr id="0" name=""/>
        <dsp:cNvSpPr/>
      </dsp:nvSpPr>
      <dsp:spPr>
        <a:xfrm>
          <a:off x="982909" y="1404156"/>
          <a:ext cx="842492" cy="84249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404156" y="1404156"/>
          <a:ext cx="5220579" cy="842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0" kern="1200" dirty="0" smtClean="0"/>
            <a:t>CZ.1.07/1.4.00/21.1921</a:t>
          </a:r>
          <a:endParaRPr lang="cs-CZ" sz="1200" kern="1200" dirty="0"/>
        </a:p>
      </dsp:txBody>
      <dsp:txXfrm>
        <a:off x="1404156" y="1404156"/>
        <a:ext cx="5220579" cy="351039"/>
      </dsp:txXfrm>
    </dsp:sp>
    <dsp:sp modelId="{6B54804B-2B1C-453C-8921-7810A4C25B37}">
      <dsp:nvSpPr>
        <dsp:cNvPr id="0" name=""/>
        <dsp:cNvSpPr/>
      </dsp:nvSpPr>
      <dsp:spPr>
        <a:xfrm>
          <a:off x="1228637" y="1755196"/>
          <a:ext cx="351037" cy="35103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3014EFD-F8CD-456F-BD5D-F890C249AB2A}">
      <dsp:nvSpPr>
        <dsp:cNvPr id="0" name=""/>
        <dsp:cNvSpPr/>
      </dsp:nvSpPr>
      <dsp:spPr>
        <a:xfrm>
          <a:off x="1404156" y="1755196"/>
          <a:ext cx="5220579" cy="3510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Vytvořeno: leden 2012</a:t>
          </a:r>
          <a:endParaRPr lang="cs-CZ" sz="1200" kern="1200" dirty="0"/>
        </a:p>
      </dsp:txBody>
      <dsp:txXfrm>
        <a:off x="1404156" y="1755196"/>
        <a:ext cx="5220579" cy="3510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plit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plit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split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split dir="in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Prezentace je určena žákům 9. ročníku ZŠ a je vhodná pro interaktivní tabuli.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Slouží pro upevnění probírané látky – Povrch koule. </a:t>
            </a:r>
          </a:p>
          <a:p>
            <a:pPr marL="0" indent="0">
              <a:spcBef>
                <a:spcPts val="0"/>
              </a:spcBef>
            </a:pPr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koule – 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7643192" cy="1061472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1. Vypočítej povrch koule, která má poloměr 12,8 cm a výsledek zaokrouhli na desítky čtverečných centimetrů.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koule – 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11334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2. Povrch koule je 1256 dm</a:t>
            </a:r>
            <a:r>
              <a:rPr lang="cs-CZ" sz="2400" baseline="30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 Vypočítej poloměr koule.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koule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80" y="2636912"/>
            <a:ext cx="6995120" cy="36876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1.  Povrch koule je 2 058 cm</a:t>
            </a:r>
            <a:r>
              <a:rPr lang="cs-CZ" sz="2400" baseline="30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2. Poloměr koule je 10 dm.  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>
    <p:split dir="in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146</TotalTime>
  <Words>117</Words>
  <Application>Microsoft Office PowerPoint</Application>
  <PresentationFormat>Předvádění na obrazovce (4:3)</PresentationFormat>
  <Paragraphs>18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Snímek 1</vt:lpstr>
      <vt:lpstr>Anotace </vt:lpstr>
      <vt:lpstr>Povrch koule – pracovní list</vt:lpstr>
      <vt:lpstr>Povrch koule – pracovní list</vt:lpstr>
      <vt:lpstr>Povrch koule - řešení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Štěrbová;Kristýna Krupková</dc:creator>
  <cp:lastModifiedBy>Vlasta</cp:lastModifiedBy>
  <cp:revision>38</cp:revision>
  <cp:lastPrinted>2012-05-25T07:10:20Z</cp:lastPrinted>
  <dcterms:created xsi:type="dcterms:W3CDTF">2011-06-20T10:40:08Z</dcterms:created>
  <dcterms:modified xsi:type="dcterms:W3CDTF">2012-06-04T19:35:27Z</dcterms:modified>
</cp:coreProperties>
</file>