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64" r:id="rId3"/>
    <p:sldId id="258" r:id="rId4"/>
    <p:sldId id="259" r:id="rId5"/>
    <p:sldId id="261" r:id="rId6"/>
    <p:sldId id="262" r:id="rId7"/>
    <p:sldId id="260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300" baseline="0" dirty="0" smtClean="0"/>
            <a:t>VY_32_INOVACE_01_NÁSOBENÍ A DĚLENÍ_PŘÍPRAVA NA NÁSOBENÍ</a:t>
          </a:r>
          <a:endParaRPr lang="cs-CZ" sz="13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Příprava na násobení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B55E290-3DCF-4190-942D-58EBF8FC111C}">
      <dgm:prSet custT="1"/>
      <dgm:spPr/>
      <dgm:t>
        <a:bodyPr/>
        <a:lstStyle/>
        <a:p>
          <a:pPr algn="l"/>
          <a:r>
            <a:rPr lang="cs-CZ" sz="2000" dirty="0" smtClean="0"/>
            <a:t>Vytvořeno: leden 2012</a:t>
          </a:r>
          <a:endParaRPr lang="cs-CZ" sz="2000" dirty="0"/>
        </a:p>
      </dgm:t>
    </dgm:pt>
    <dgm:pt modelId="{0948C0A3-99C0-43CC-AB0C-46B1187F40AD}" type="parTrans" cxnId="{00F3C166-9E79-410F-BE2F-39C0D1D0D51B}">
      <dgm:prSet/>
      <dgm:spPr/>
      <dgm:t>
        <a:bodyPr/>
        <a:lstStyle/>
        <a:p>
          <a:endParaRPr lang="cs-CZ"/>
        </a:p>
      </dgm:t>
    </dgm:pt>
    <dgm:pt modelId="{158126EA-7044-4B74-9A04-19EA8FDFE833}" type="sibTrans" cxnId="{00F3C166-9E79-410F-BE2F-39C0D1D0D51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B94985E-26C6-49F3-A07D-DA959F08CADD}" type="pres">
      <dgm:prSet presAssocID="{CB55E290-3DCF-4190-942D-58EBF8FC111C}" presName="vertSpace5" presStyleLbl="node1" presStyleIdx="3" presStyleCnt="6"/>
      <dgm:spPr/>
    </dgm:pt>
    <dgm:pt modelId="{768E9BDB-3683-4ADA-ACA8-925C61B0C573}" type="pres">
      <dgm:prSet presAssocID="{CB55E290-3DCF-4190-942D-58EBF8FC111C}" presName="circle5" presStyleLbl="node1" presStyleIdx="4" presStyleCnt="6"/>
      <dgm:spPr/>
    </dgm:pt>
    <dgm:pt modelId="{8C10B602-108B-4B83-B04E-8944C855548C}" type="pres">
      <dgm:prSet presAssocID="{CB55E290-3DCF-4190-942D-58EBF8FC111C}" presName="rect5" presStyleLbl="alignAcc1" presStyleIdx="4" presStyleCnt="6"/>
      <dgm:spPr/>
    </dgm:pt>
    <dgm:pt modelId="{0ACF39DF-EA8B-4935-805B-65E4283842D0}" type="pres">
      <dgm:prSet presAssocID="{4C35D32F-0EAB-4CD7-82EE-45574DC2A586}" presName="vertSpace6" presStyleLbl="node1" presStyleIdx="4" presStyleCnt="6"/>
      <dgm:spPr/>
    </dgm:pt>
    <dgm:pt modelId="{1D18A116-0C05-4CC9-984F-11D0393829E3}" type="pres">
      <dgm:prSet presAssocID="{4C35D32F-0EAB-4CD7-82EE-45574DC2A586}" presName="circle6" presStyleLbl="node1" presStyleIdx="5" presStyleCnt="6"/>
      <dgm:spPr/>
    </dgm:pt>
    <dgm:pt modelId="{4C4ADC2B-ED05-4A7B-902A-4811231208B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2CEFFB-3AFA-4361-9975-45A54A0FE946}" type="pres">
      <dgm:prSet presAssocID="{CB55E290-3DCF-4190-942D-58EBF8FC111C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55F0A8AC-8203-4FCE-BB43-5325AA5501B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2C49B3-D11E-4633-B916-DD405C3F2023}" type="presOf" srcId="{CB55E290-3DCF-4190-942D-58EBF8FC111C}" destId="{B32CEFFB-3AFA-4361-9975-45A54A0FE946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00F3C166-9E79-410F-BE2F-39C0D1D0D51B}" srcId="{757F3AB3-0718-4624-B441-E567A8F0AB56}" destId="{CB55E290-3DCF-4190-942D-58EBF8FC111C}" srcOrd="4" destOrd="0" parTransId="{0948C0A3-99C0-43CC-AB0C-46B1187F40AD}" sibTransId="{158126EA-7044-4B74-9A04-19EA8FDFE833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29CC122-382B-4976-BB27-D752E70DC66B}" type="presOf" srcId="{CB55E290-3DCF-4190-942D-58EBF8FC111C}" destId="{8C10B602-108B-4B83-B04E-8944C855548C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FAE7DC37-E978-4A38-922F-64675DAC388A}" type="presOf" srcId="{4C35D32F-0EAB-4CD7-82EE-45574DC2A586}" destId="{4C4ADC2B-ED05-4A7B-902A-4811231208BA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18FD0F-DFCD-48F2-B40D-76C5D1CD4E5B}" type="presOf" srcId="{4C35D32F-0EAB-4CD7-82EE-45574DC2A586}" destId="{55F0A8AC-8203-4FCE-BB43-5325AA5501BA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BAEC9B12-4189-42AD-A7CA-5ED40026E0FC}" type="presParOf" srcId="{333A1088-737F-45CB-B68E-254E46348037}" destId="{7B94985E-26C6-49F3-A07D-DA959F08CADD}" srcOrd="12" destOrd="0" presId="urn:microsoft.com/office/officeart/2005/8/layout/target3"/>
    <dgm:cxn modelId="{60B81068-8508-42CF-BD8F-615D1EE958DA}" type="presParOf" srcId="{333A1088-737F-45CB-B68E-254E46348037}" destId="{768E9BDB-3683-4ADA-ACA8-925C61B0C573}" srcOrd="13" destOrd="0" presId="urn:microsoft.com/office/officeart/2005/8/layout/target3"/>
    <dgm:cxn modelId="{5071CBB5-C30D-4574-951C-08728E457422}" type="presParOf" srcId="{333A1088-737F-45CB-B68E-254E46348037}" destId="{8C10B602-108B-4B83-B04E-8944C855548C}" srcOrd="14" destOrd="0" presId="urn:microsoft.com/office/officeart/2005/8/layout/target3"/>
    <dgm:cxn modelId="{9564EE77-513F-428F-B6DC-BF9F69D915CB}" type="presParOf" srcId="{333A1088-737F-45CB-B68E-254E46348037}" destId="{0ACF39DF-EA8B-4935-805B-65E4283842D0}" srcOrd="15" destOrd="0" presId="urn:microsoft.com/office/officeart/2005/8/layout/target3"/>
    <dgm:cxn modelId="{0959D15E-1457-494A-9B87-36832850E5B4}" type="presParOf" srcId="{333A1088-737F-45CB-B68E-254E46348037}" destId="{1D18A116-0C05-4CC9-984F-11D0393829E3}" srcOrd="16" destOrd="0" presId="urn:microsoft.com/office/officeart/2005/8/layout/target3"/>
    <dgm:cxn modelId="{A8A40485-977D-4E02-8115-818ABA74C91D}" type="presParOf" srcId="{333A1088-737F-45CB-B68E-254E46348037}" destId="{4C4ADC2B-ED05-4A7B-902A-4811231208BA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B5E8D059-6623-4D4A-93B5-DF232CF967FE}" type="presParOf" srcId="{333A1088-737F-45CB-B68E-254E46348037}" destId="{B32CEFFB-3AFA-4361-9975-45A54A0FE946}" srcOrd="22" destOrd="0" presId="urn:microsoft.com/office/officeart/2005/8/layout/target3"/>
    <dgm:cxn modelId="{1780E960-949F-48DD-BF1C-ABB67C1D22C5}" type="presParOf" srcId="{333A1088-737F-45CB-B68E-254E46348037}" destId="{55F0A8AC-8203-4FCE-BB43-5325AA5501B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baseline="0" dirty="0" smtClean="0"/>
            <a:t>VY_32_INOVACE_01_NÁSOBENÍ A DĚLENÍ_PŘÍPRAVA NA NÁSOBENÍ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Příprava na násobení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768E9BDB-3683-4ADA-ACA8-925C61B0C573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C10B602-108B-4B83-B04E-8944C855548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leden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1D18A116-0C05-4CC9-984F-11D0393829E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C4ADC2B-ED05-4A7B-902A-4811231208B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D67854-63CB-4F55-BB42-89A7B8BEA8AF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C36C29-3123-433A-8369-11A113C88F3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620405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ZŠ.</a:t>
            </a:r>
          </a:p>
          <a:p>
            <a:r>
              <a:rPr lang="cs-CZ" dirty="0" smtClean="0"/>
              <a:t>Slouží pro názorný výklad nové látky.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Příprava na násobení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obloze svítí 2 hvězdičky žluté, 2 oranžové a 2 červené. Kolik hvězdiček svítí na obloze?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899592" y="4077072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1547664" y="4365104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3275856" y="4077072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995936" y="4365104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5724128" y="4005064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6444208" y="4221088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na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Počítáme po jedné.</a:t>
            </a:r>
          </a:p>
          <a:p>
            <a:pPr marL="514350" indent="-51435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1         2         3         4           5          6</a:t>
            </a:r>
          </a:p>
          <a:p>
            <a:pPr marL="514350" indent="-51435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1+1+1+1+1+1 = 6 hvězdiček</a:t>
            </a:r>
          </a:p>
        </p:txBody>
      </p:sp>
      <p:sp>
        <p:nvSpPr>
          <p:cNvPr id="4" name="Pěticípá hvězda 3"/>
          <p:cNvSpPr/>
          <p:nvPr/>
        </p:nvSpPr>
        <p:spPr>
          <a:xfrm>
            <a:off x="1835696" y="3284984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971600" y="3284984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707904" y="3284984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2771800" y="3284984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724128" y="3284984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716016" y="3284984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cela\AppData\Local\Microsoft\Windows\Temporary Internet Files\Content.IE5\L9NQ16BA\MC9003835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052736"/>
            <a:ext cx="864096" cy="190283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2. Sčítáme jednotlivé barvy.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2 žluté  +  2 oranžové  +  2 červené = 6 hvězdiček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1691680" y="2996952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1115616" y="2780928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491880" y="2996952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2843808" y="2780928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292080" y="3068960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644008" y="2780928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Násobíme.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Máme 3 hromádky a v každé jsou 2 hvězdičky.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Násobíme 3 krát 2 je 6.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3 . 2 = 6 hvězdiček</a:t>
            </a:r>
          </a:p>
        </p:txBody>
      </p:sp>
      <p:sp>
        <p:nvSpPr>
          <p:cNvPr id="4" name="Pěticípá hvězda 3"/>
          <p:cNvSpPr/>
          <p:nvPr/>
        </p:nvSpPr>
        <p:spPr>
          <a:xfrm>
            <a:off x="1763688" y="3212976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1115616" y="2996952"/>
            <a:ext cx="648072" cy="64807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131840" y="2924944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779912" y="3212976"/>
            <a:ext cx="648072" cy="64807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5004048" y="2924944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5652120" y="3212976"/>
            <a:ext cx="648072" cy="648072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7624" y="1484784"/>
            <a:ext cx="65527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Vypočítej druhým a třetím způsobem do školního sešitu: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stole jsou 4 misky. V každé misce jsou 3 kusy ovoce.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Kolik kusů ovoce bylo ve všech miskách?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Marcela\AppData\Local\Microsoft\Windows\Temporary Internet Files\Content.IE5\L9NQ16BA\MC9003835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221088"/>
            <a:ext cx="720080" cy="158569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628800"/>
            <a:ext cx="691276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Sčítání:   3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12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Násobení:  4 . 3 = 12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O:  Ve všech miskách bylo 12 kusů ovoce.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4788024" y="2132856"/>
            <a:ext cx="1246252" cy="437322"/>
          </a:xfrm>
          <a:custGeom>
            <a:avLst/>
            <a:gdLst>
              <a:gd name="connsiteX0" fmla="*/ 0 w 1246252"/>
              <a:gd name="connsiteY0" fmla="*/ 0 h 437322"/>
              <a:gd name="connsiteX1" fmla="*/ 13252 w 1246252"/>
              <a:gd name="connsiteY1" fmla="*/ 79513 h 437322"/>
              <a:gd name="connsiteX2" fmla="*/ 39756 w 1246252"/>
              <a:gd name="connsiteY2" fmla="*/ 106018 h 437322"/>
              <a:gd name="connsiteX3" fmla="*/ 66260 w 1246252"/>
              <a:gd name="connsiteY3" fmla="*/ 145774 h 437322"/>
              <a:gd name="connsiteX4" fmla="*/ 119269 w 1246252"/>
              <a:gd name="connsiteY4" fmla="*/ 212035 h 437322"/>
              <a:gd name="connsiteX5" fmla="*/ 198782 w 1246252"/>
              <a:gd name="connsiteY5" fmla="*/ 318052 h 437322"/>
              <a:gd name="connsiteX6" fmla="*/ 278295 w 1246252"/>
              <a:gd name="connsiteY6" fmla="*/ 344557 h 437322"/>
              <a:gd name="connsiteX7" fmla="*/ 318052 w 1246252"/>
              <a:gd name="connsiteY7" fmla="*/ 357809 h 437322"/>
              <a:gd name="connsiteX8" fmla="*/ 437321 w 1246252"/>
              <a:gd name="connsiteY8" fmla="*/ 410818 h 437322"/>
              <a:gd name="connsiteX9" fmla="*/ 596347 w 1246252"/>
              <a:gd name="connsiteY9" fmla="*/ 437322 h 437322"/>
              <a:gd name="connsiteX10" fmla="*/ 848139 w 1246252"/>
              <a:gd name="connsiteY10" fmla="*/ 410818 h 437322"/>
              <a:gd name="connsiteX11" fmla="*/ 887895 w 1246252"/>
              <a:gd name="connsiteY11" fmla="*/ 384313 h 437322"/>
              <a:gd name="connsiteX12" fmla="*/ 967408 w 1246252"/>
              <a:gd name="connsiteY12" fmla="*/ 357809 h 437322"/>
              <a:gd name="connsiteX13" fmla="*/ 1046921 w 1246252"/>
              <a:gd name="connsiteY13" fmla="*/ 331305 h 437322"/>
              <a:gd name="connsiteX14" fmla="*/ 1086678 w 1246252"/>
              <a:gd name="connsiteY14" fmla="*/ 318052 h 437322"/>
              <a:gd name="connsiteX15" fmla="*/ 1152939 w 1246252"/>
              <a:gd name="connsiteY15" fmla="*/ 265044 h 437322"/>
              <a:gd name="connsiteX16" fmla="*/ 1166191 w 1246252"/>
              <a:gd name="connsiteY16" fmla="*/ 225287 h 437322"/>
              <a:gd name="connsiteX17" fmla="*/ 1205947 w 1246252"/>
              <a:gd name="connsiteY17" fmla="*/ 198783 h 437322"/>
              <a:gd name="connsiteX18" fmla="*/ 1232452 w 1246252"/>
              <a:gd name="connsiteY18" fmla="*/ 172279 h 437322"/>
              <a:gd name="connsiteX19" fmla="*/ 1245704 w 1246252"/>
              <a:gd name="connsiteY19" fmla="*/ 53009 h 437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46252" h="437322">
                <a:moveTo>
                  <a:pt x="0" y="0"/>
                </a:moveTo>
                <a:cubicBezTo>
                  <a:pt x="4417" y="26504"/>
                  <a:pt x="3817" y="54354"/>
                  <a:pt x="13252" y="79513"/>
                </a:cubicBezTo>
                <a:cubicBezTo>
                  <a:pt x="17639" y="91212"/>
                  <a:pt x="31951" y="96262"/>
                  <a:pt x="39756" y="106018"/>
                </a:cubicBezTo>
                <a:cubicBezTo>
                  <a:pt x="49705" y="118455"/>
                  <a:pt x="56311" y="133337"/>
                  <a:pt x="66260" y="145774"/>
                </a:cubicBezTo>
                <a:cubicBezTo>
                  <a:pt x="141793" y="240189"/>
                  <a:pt x="37694" y="89673"/>
                  <a:pt x="119269" y="212035"/>
                </a:cubicBezTo>
                <a:cubicBezTo>
                  <a:pt x="133886" y="255887"/>
                  <a:pt x="141677" y="299016"/>
                  <a:pt x="198782" y="318052"/>
                </a:cubicBezTo>
                <a:lnTo>
                  <a:pt x="278295" y="344557"/>
                </a:lnTo>
                <a:lnTo>
                  <a:pt x="318052" y="357809"/>
                </a:lnTo>
                <a:cubicBezTo>
                  <a:pt x="363072" y="387822"/>
                  <a:pt x="374241" y="400305"/>
                  <a:pt x="437321" y="410818"/>
                </a:cubicBezTo>
                <a:lnTo>
                  <a:pt x="596347" y="437322"/>
                </a:lnTo>
                <a:cubicBezTo>
                  <a:pt x="606886" y="436444"/>
                  <a:pt x="808190" y="422803"/>
                  <a:pt x="848139" y="410818"/>
                </a:cubicBezTo>
                <a:cubicBezTo>
                  <a:pt x="863394" y="406241"/>
                  <a:pt x="873341" y="390782"/>
                  <a:pt x="887895" y="384313"/>
                </a:cubicBezTo>
                <a:cubicBezTo>
                  <a:pt x="913425" y="372966"/>
                  <a:pt x="940904" y="366644"/>
                  <a:pt x="967408" y="357809"/>
                </a:cubicBezTo>
                <a:lnTo>
                  <a:pt x="1046921" y="331305"/>
                </a:lnTo>
                <a:cubicBezTo>
                  <a:pt x="1060173" y="326887"/>
                  <a:pt x="1075055" y="325801"/>
                  <a:pt x="1086678" y="318052"/>
                </a:cubicBezTo>
                <a:cubicBezTo>
                  <a:pt x="1136830" y="284617"/>
                  <a:pt x="1115172" y="302810"/>
                  <a:pt x="1152939" y="265044"/>
                </a:cubicBezTo>
                <a:cubicBezTo>
                  <a:pt x="1157356" y="251792"/>
                  <a:pt x="1157465" y="236195"/>
                  <a:pt x="1166191" y="225287"/>
                </a:cubicBezTo>
                <a:cubicBezTo>
                  <a:pt x="1176140" y="212850"/>
                  <a:pt x="1193510" y="208732"/>
                  <a:pt x="1205947" y="198783"/>
                </a:cubicBezTo>
                <a:cubicBezTo>
                  <a:pt x="1215703" y="190978"/>
                  <a:pt x="1223617" y="181114"/>
                  <a:pt x="1232452" y="172279"/>
                </a:cubicBezTo>
                <a:cubicBezTo>
                  <a:pt x="1246252" y="61878"/>
                  <a:pt x="1245704" y="101875"/>
                  <a:pt x="1245704" y="5300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1186070" y="2153478"/>
            <a:ext cx="1246252" cy="411426"/>
          </a:xfrm>
          <a:custGeom>
            <a:avLst/>
            <a:gdLst>
              <a:gd name="connsiteX0" fmla="*/ 0 w 1246252"/>
              <a:gd name="connsiteY0" fmla="*/ 0 h 437322"/>
              <a:gd name="connsiteX1" fmla="*/ 13252 w 1246252"/>
              <a:gd name="connsiteY1" fmla="*/ 79513 h 437322"/>
              <a:gd name="connsiteX2" fmla="*/ 39756 w 1246252"/>
              <a:gd name="connsiteY2" fmla="*/ 106018 h 437322"/>
              <a:gd name="connsiteX3" fmla="*/ 66260 w 1246252"/>
              <a:gd name="connsiteY3" fmla="*/ 145774 h 437322"/>
              <a:gd name="connsiteX4" fmla="*/ 119269 w 1246252"/>
              <a:gd name="connsiteY4" fmla="*/ 212035 h 437322"/>
              <a:gd name="connsiteX5" fmla="*/ 198782 w 1246252"/>
              <a:gd name="connsiteY5" fmla="*/ 318052 h 437322"/>
              <a:gd name="connsiteX6" fmla="*/ 278295 w 1246252"/>
              <a:gd name="connsiteY6" fmla="*/ 344557 h 437322"/>
              <a:gd name="connsiteX7" fmla="*/ 318052 w 1246252"/>
              <a:gd name="connsiteY7" fmla="*/ 357809 h 437322"/>
              <a:gd name="connsiteX8" fmla="*/ 437321 w 1246252"/>
              <a:gd name="connsiteY8" fmla="*/ 410818 h 437322"/>
              <a:gd name="connsiteX9" fmla="*/ 596347 w 1246252"/>
              <a:gd name="connsiteY9" fmla="*/ 437322 h 437322"/>
              <a:gd name="connsiteX10" fmla="*/ 848139 w 1246252"/>
              <a:gd name="connsiteY10" fmla="*/ 410818 h 437322"/>
              <a:gd name="connsiteX11" fmla="*/ 887895 w 1246252"/>
              <a:gd name="connsiteY11" fmla="*/ 384313 h 437322"/>
              <a:gd name="connsiteX12" fmla="*/ 967408 w 1246252"/>
              <a:gd name="connsiteY12" fmla="*/ 357809 h 437322"/>
              <a:gd name="connsiteX13" fmla="*/ 1046921 w 1246252"/>
              <a:gd name="connsiteY13" fmla="*/ 331305 h 437322"/>
              <a:gd name="connsiteX14" fmla="*/ 1086678 w 1246252"/>
              <a:gd name="connsiteY14" fmla="*/ 318052 h 437322"/>
              <a:gd name="connsiteX15" fmla="*/ 1152939 w 1246252"/>
              <a:gd name="connsiteY15" fmla="*/ 265044 h 437322"/>
              <a:gd name="connsiteX16" fmla="*/ 1166191 w 1246252"/>
              <a:gd name="connsiteY16" fmla="*/ 225287 h 437322"/>
              <a:gd name="connsiteX17" fmla="*/ 1205947 w 1246252"/>
              <a:gd name="connsiteY17" fmla="*/ 198783 h 437322"/>
              <a:gd name="connsiteX18" fmla="*/ 1232452 w 1246252"/>
              <a:gd name="connsiteY18" fmla="*/ 172279 h 437322"/>
              <a:gd name="connsiteX19" fmla="*/ 1245704 w 1246252"/>
              <a:gd name="connsiteY19" fmla="*/ 53009 h 437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46252" h="437322">
                <a:moveTo>
                  <a:pt x="0" y="0"/>
                </a:moveTo>
                <a:cubicBezTo>
                  <a:pt x="4417" y="26504"/>
                  <a:pt x="3817" y="54354"/>
                  <a:pt x="13252" y="79513"/>
                </a:cubicBezTo>
                <a:cubicBezTo>
                  <a:pt x="17639" y="91212"/>
                  <a:pt x="31951" y="96262"/>
                  <a:pt x="39756" y="106018"/>
                </a:cubicBezTo>
                <a:cubicBezTo>
                  <a:pt x="49705" y="118455"/>
                  <a:pt x="56311" y="133337"/>
                  <a:pt x="66260" y="145774"/>
                </a:cubicBezTo>
                <a:cubicBezTo>
                  <a:pt x="141793" y="240189"/>
                  <a:pt x="37694" y="89673"/>
                  <a:pt x="119269" y="212035"/>
                </a:cubicBezTo>
                <a:cubicBezTo>
                  <a:pt x="133886" y="255887"/>
                  <a:pt x="141677" y="299016"/>
                  <a:pt x="198782" y="318052"/>
                </a:cubicBezTo>
                <a:lnTo>
                  <a:pt x="278295" y="344557"/>
                </a:lnTo>
                <a:lnTo>
                  <a:pt x="318052" y="357809"/>
                </a:lnTo>
                <a:cubicBezTo>
                  <a:pt x="363072" y="387822"/>
                  <a:pt x="374241" y="400305"/>
                  <a:pt x="437321" y="410818"/>
                </a:cubicBezTo>
                <a:lnTo>
                  <a:pt x="596347" y="437322"/>
                </a:lnTo>
                <a:cubicBezTo>
                  <a:pt x="606886" y="436444"/>
                  <a:pt x="808190" y="422803"/>
                  <a:pt x="848139" y="410818"/>
                </a:cubicBezTo>
                <a:cubicBezTo>
                  <a:pt x="863394" y="406241"/>
                  <a:pt x="873341" y="390782"/>
                  <a:pt x="887895" y="384313"/>
                </a:cubicBezTo>
                <a:cubicBezTo>
                  <a:pt x="913425" y="372966"/>
                  <a:pt x="940904" y="366644"/>
                  <a:pt x="967408" y="357809"/>
                </a:cubicBezTo>
                <a:lnTo>
                  <a:pt x="1046921" y="331305"/>
                </a:lnTo>
                <a:cubicBezTo>
                  <a:pt x="1060173" y="326887"/>
                  <a:pt x="1075055" y="325801"/>
                  <a:pt x="1086678" y="318052"/>
                </a:cubicBezTo>
                <a:cubicBezTo>
                  <a:pt x="1136830" y="284617"/>
                  <a:pt x="1115172" y="302810"/>
                  <a:pt x="1152939" y="265044"/>
                </a:cubicBezTo>
                <a:cubicBezTo>
                  <a:pt x="1157356" y="251792"/>
                  <a:pt x="1157465" y="236195"/>
                  <a:pt x="1166191" y="225287"/>
                </a:cubicBezTo>
                <a:cubicBezTo>
                  <a:pt x="1176140" y="212850"/>
                  <a:pt x="1193510" y="208732"/>
                  <a:pt x="1205947" y="198783"/>
                </a:cubicBezTo>
                <a:cubicBezTo>
                  <a:pt x="1215703" y="190978"/>
                  <a:pt x="1223617" y="181114"/>
                  <a:pt x="1232452" y="172279"/>
                </a:cubicBezTo>
                <a:cubicBezTo>
                  <a:pt x="1246252" y="61878"/>
                  <a:pt x="1245704" y="101875"/>
                  <a:pt x="1245704" y="5300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6444208" y="2132856"/>
            <a:ext cx="1246252" cy="437322"/>
          </a:xfrm>
          <a:custGeom>
            <a:avLst/>
            <a:gdLst>
              <a:gd name="connsiteX0" fmla="*/ 0 w 1246252"/>
              <a:gd name="connsiteY0" fmla="*/ 0 h 437322"/>
              <a:gd name="connsiteX1" fmla="*/ 13252 w 1246252"/>
              <a:gd name="connsiteY1" fmla="*/ 79513 h 437322"/>
              <a:gd name="connsiteX2" fmla="*/ 39756 w 1246252"/>
              <a:gd name="connsiteY2" fmla="*/ 106018 h 437322"/>
              <a:gd name="connsiteX3" fmla="*/ 66260 w 1246252"/>
              <a:gd name="connsiteY3" fmla="*/ 145774 h 437322"/>
              <a:gd name="connsiteX4" fmla="*/ 119269 w 1246252"/>
              <a:gd name="connsiteY4" fmla="*/ 212035 h 437322"/>
              <a:gd name="connsiteX5" fmla="*/ 198782 w 1246252"/>
              <a:gd name="connsiteY5" fmla="*/ 318052 h 437322"/>
              <a:gd name="connsiteX6" fmla="*/ 278295 w 1246252"/>
              <a:gd name="connsiteY6" fmla="*/ 344557 h 437322"/>
              <a:gd name="connsiteX7" fmla="*/ 318052 w 1246252"/>
              <a:gd name="connsiteY7" fmla="*/ 357809 h 437322"/>
              <a:gd name="connsiteX8" fmla="*/ 437321 w 1246252"/>
              <a:gd name="connsiteY8" fmla="*/ 410818 h 437322"/>
              <a:gd name="connsiteX9" fmla="*/ 596347 w 1246252"/>
              <a:gd name="connsiteY9" fmla="*/ 437322 h 437322"/>
              <a:gd name="connsiteX10" fmla="*/ 848139 w 1246252"/>
              <a:gd name="connsiteY10" fmla="*/ 410818 h 437322"/>
              <a:gd name="connsiteX11" fmla="*/ 887895 w 1246252"/>
              <a:gd name="connsiteY11" fmla="*/ 384313 h 437322"/>
              <a:gd name="connsiteX12" fmla="*/ 967408 w 1246252"/>
              <a:gd name="connsiteY12" fmla="*/ 357809 h 437322"/>
              <a:gd name="connsiteX13" fmla="*/ 1046921 w 1246252"/>
              <a:gd name="connsiteY13" fmla="*/ 331305 h 437322"/>
              <a:gd name="connsiteX14" fmla="*/ 1086678 w 1246252"/>
              <a:gd name="connsiteY14" fmla="*/ 318052 h 437322"/>
              <a:gd name="connsiteX15" fmla="*/ 1152939 w 1246252"/>
              <a:gd name="connsiteY15" fmla="*/ 265044 h 437322"/>
              <a:gd name="connsiteX16" fmla="*/ 1166191 w 1246252"/>
              <a:gd name="connsiteY16" fmla="*/ 225287 h 437322"/>
              <a:gd name="connsiteX17" fmla="*/ 1205947 w 1246252"/>
              <a:gd name="connsiteY17" fmla="*/ 198783 h 437322"/>
              <a:gd name="connsiteX18" fmla="*/ 1232452 w 1246252"/>
              <a:gd name="connsiteY18" fmla="*/ 172279 h 437322"/>
              <a:gd name="connsiteX19" fmla="*/ 1245704 w 1246252"/>
              <a:gd name="connsiteY19" fmla="*/ 53009 h 437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46252" h="437322">
                <a:moveTo>
                  <a:pt x="0" y="0"/>
                </a:moveTo>
                <a:cubicBezTo>
                  <a:pt x="4417" y="26504"/>
                  <a:pt x="3817" y="54354"/>
                  <a:pt x="13252" y="79513"/>
                </a:cubicBezTo>
                <a:cubicBezTo>
                  <a:pt x="17639" y="91212"/>
                  <a:pt x="31951" y="96262"/>
                  <a:pt x="39756" y="106018"/>
                </a:cubicBezTo>
                <a:cubicBezTo>
                  <a:pt x="49705" y="118455"/>
                  <a:pt x="56311" y="133337"/>
                  <a:pt x="66260" y="145774"/>
                </a:cubicBezTo>
                <a:cubicBezTo>
                  <a:pt x="141793" y="240189"/>
                  <a:pt x="37694" y="89673"/>
                  <a:pt x="119269" y="212035"/>
                </a:cubicBezTo>
                <a:cubicBezTo>
                  <a:pt x="133886" y="255887"/>
                  <a:pt x="141677" y="299016"/>
                  <a:pt x="198782" y="318052"/>
                </a:cubicBezTo>
                <a:lnTo>
                  <a:pt x="278295" y="344557"/>
                </a:lnTo>
                <a:lnTo>
                  <a:pt x="318052" y="357809"/>
                </a:lnTo>
                <a:cubicBezTo>
                  <a:pt x="363072" y="387822"/>
                  <a:pt x="374241" y="400305"/>
                  <a:pt x="437321" y="410818"/>
                </a:cubicBezTo>
                <a:lnTo>
                  <a:pt x="596347" y="437322"/>
                </a:lnTo>
                <a:cubicBezTo>
                  <a:pt x="606886" y="436444"/>
                  <a:pt x="808190" y="422803"/>
                  <a:pt x="848139" y="410818"/>
                </a:cubicBezTo>
                <a:cubicBezTo>
                  <a:pt x="863394" y="406241"/>
                  <a:pt x="873341" y="390782"/>
                  <a:pt x="887895" y="384313"/>
                </a:cubicBezTo>
                <a:cubicBezTo>
                  <a:pt x="913425" y="372966"/>
                  <a:pt x="940904" y="366644"/>
                  <a:pt x="967408" y="357809"/>
                </a:cubicBezTo>
                <a:lnTo>
                  <a:pt x="1046921" y="331305"/>
                </a:lnTo>
                <a:cubicBezTo>
                  <a:pt x="1060173" y="326887"/>
                  <a:pt x="1075055" y="325801"/>
                  <a:pt x="1086678" y="318052"/>
                </a:cubicBezTo>
                <a:cubicBezTo>
                  <a:pt x="1136830" y="284617"/>
                  <a:pt x="1115172" y="302810"/>
                  <a:pt x="1152939" y="265044"/>
                </a:cubicBezTo>
                <a:cubicBezTo>
                  <a:pt x="1157356" y="251792"/>
                  <a:pt x="1157465" y="236195"/>
                  <a:pt x="1166191" y="225287"/>
                </a:cubicBezTo>
                <a:cubicBezTo>
                  <a:pt x="1176140" y="212850"/>
                  <a:pt x="1193510" y="208732"/>
                  <a:pt x="1205947" y="198783"/>
                </a:cubicBezTo>
                <a:cubicBezTo>
                  <a:pt x="1215703" y="190978"/>
                  <a:pt x="1223617" y="181114"/>
                  <a:pt x="1232452" y="172279"/>
                </a:cubicBezTo>
                <a:cubicBezTo>
                  <a:pt x="1246252" y="61878"/>
                  <a:pt x="1245704" y="101875"/>
                  <a:pt x="1245704" y="5300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2915816" y="2132856"/>
            <a:ext cx="1246252" cy="466666"/>
          </a:xfrm>
          <a:custGeom>
            <a:avLst/>
            <a:gdLst>
              <a:gd name="connsiteX0" fmla="*/ 0 w 1246252"/>
              <a:gd name="connsiteY0" fmla="*/ 0 h 437322"/>
              <a:gd name="connsiteX1" fmla="*/ 13252 w 1246252"/>
              <a:gd name="connsiteY1" fmla="*/ 79513 h 437322"/>
              <a:gd name="connsiteX2" fmla="*/ 39756 w 1246252"/>
              <a:gd name="connsiteY2" fmla="*/ 106018 h 437322"/>
              <a:gd name="connsiteX3" fmla="*/ 66260 w 1246252"/>
              <a:gd name="connsiteY3" fmla="*/ 145774 h 437322"/>
              <a:gd name="connsiteX4" fmla="*/ 119269 w 1246252"/>
              <a:gd name="connsiteY4" fmla="*/ 212035 h 437322"/>
              <a:gd name="connsiteX5" fmla="*/ 198782 w 1246252"/>
              <a:gd name="connsiteY5" fmla="*/ 318052 h 437322"/>
              <a:gd name="connsiteX6" fmla="*/ 278295 w 1246252"/>
              <a:gd name="connsiteY6" fmla="*/ 344557 h 437322"/>
              <a:gd name="connsiteX7" fmla="*/ 318052 w 1246252"/>
              <a:gd name="connsiteY7" fmla="*/ 357809 h 437322"/>
              <a:gd name="connsiteX8" fmla="*/ 437321 w 1246252"/>
              <a:gd name="connsiteY8" fmla="*/ 410818 h 437322"/>
              <a:gd name="connsiteX9" fmla="*/ 596347 w 1246252"/>
              <a:gd name="connsiteY9" fmla="*/ 437322 h 437322"/>
              <a:gd name="connsiteX10" fmla="*/ 848139 w 1246252"/>
              <a:gd name="connsiteY10" fmla="*/ 410818 h 437322"/>
              <a:gd name="connsiteX11" fmla="*/ 887895 w 1246252"/>
              <a:gd name="connsiteY11" fmla="*/ 384313 h 437322"/>
              <a:gd name="connsiteX12" fmla="*/ 967408 w 1246252"/>
              <a:gd name="connsiteY12" fmla="*/ 357809 h 437322"/>
              <a:gd name="connsiteX13" fmla="*/ 1046921 w 1246252"/>
              <a:gd name="connsiteY13" fmla="*/ 331305 h 437322"/>
              <a:gd name="connsiteX14" fmla="*/ 1086678 w 1246252"/>
              <a:gd name="connsiteY14" fmla="*/ 318052 h 437322"/>
              <a:gd name="connsiteX15" fmla="*/ 1152939 w 1246252"/>
              <a:gd name="connsiteY15" fmla="*/ 265044 h 437322"/>
              <a:gd name="connsiteX16" fmla="*/ 1166191 w 1246252"/>
              <a:gd name="connsiteY16" fmla="*/ 225287 h 437322"/>
              <a:gd name="connsiteX17" fmla="*/ 1205947 w 1246252"/>
              <a:gd name="connsiteY17" fmla="*/ 198783 h 437322"/>
              <a:gd name="connsiteX18" fmla="*/ 1232452 w 1246252"/>
              <a:gd name="connsiteY18" fmla="*/ 172279 h 437322"/>
              <a:gd name="connsiteX19" fmla="*/ 1245704 w 1246252"/>
              <a:gd name="connsiteY19" fmla="*/ 53009 h 4373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46252" h="437322">
                <a:moveTo>
                  <a:pt x="0" y="0"/>
                </a:moveTo>
                <a:cubicBezTo>
                  <a:pt x="4417" y="26504"/>
                  <a:pt x="3817" y="54354"/>
                  <a:pt x="13252" y="79513"/>
                </a:cubicBezTo>
                <a:cubicBezTo>
                  <a:pt x="17639" y="91212"/>
                  <a:pt x="31951" y="96262"/>
                  <a:pt x="39756" y="106018"/>
                </a:cubicBezTo>
                <a:cubicBezTo>
                  <a:pt x="49705" y="118455"/>
                  <a:pt x="56311" y="133337"/>
                  <a:pt x="66260" y="145774"/>
                </a:cubicBezTo>
                <a:cubicBezTo>
                  <a:pt x="141793" y="240189"/>
                  <a:pt x="37694" y="89673"/>
                  <a:pt x="119269" y="212035"/>
                </a:cubicBezTo>
                <a:cubicBezTo>
                  <a:pt x="133886" y="255887"/>
                  <a:pt x="141677" y="299016"/>
                  <a:pt x="198782" y="318052"/>
                </a:cubicBezTo>
                <a:lnTo>
                  <a:pt x="278295" y="344557"/>
                </a:lnTo>
                <a:lnTo>
                  <a:pt x="318052" y="357809"/>
                </a:lnTo>
                <a:cubicBezTo>
                  <a:pt x="363072" y="387822"/>
                  <a:pt x="374241" y="400305"/>
                  <a:pt x="437321" y="410818"/>
                </a:cubicBezTo>
                <a:lnTo>
                  <a:pt x="596347" y="437322"/>
                </a:lnTo>
                <a:cubicBezTo>
                  <a:pt x="606886" y="436444"/>
                  <a:pt x="808190" y="422803"/>
                  <a:pt x="848139" y="410818"/>
                </a:cubicBezTo>
                <a:cubicBezTo>
                  <a:pt x="863394" y="406241"/>
                  <a:pt x="873341" y="390782"/>
                  <a:pt x="887895" y="384313"/>
                </a:cubicBezTo>
                <a:cubicBezTo>
                  <a:pt x="913425" y="372966"/>
                  <a:pt x="940904" y="366644"/>
                  <a:pt x="967408" y="357809"/>
                </a:cubicBezTo>
                <a:lnTo>
                  <a:pt x="1046921" y="331305"/>
                </a:lnTo>
                <a:cubicBezTo>
                  <a:pt x="1060173" y="326887"/>
                  <a:pt x="1075055" y="325801"/>
                  <a:pt x="1086678" y="318052"/>
                </a:cubicBezTo>
                <a:cubicBezTo>
                  <a:pt x="1136830" y="284617"/>
                  <a:pt x="1115172" y="302810"/>
                  <a:pt x="1152939" y="265044"/>
                </a:cubicBezTo>
                <a:cubicBezTo>
                  <a:pt x="1157356" y="251792"/>
                  <a:pt x="1157465" y="236195"/>
                  <a:pt x="1166191" y="225287"/>
                </a:cubicBezTo>
                <a:cubicBezTo>
                  <a:pt x="1176140" y="212850"/>
                  <a:pt x="1193510" y="208732"/>
                  <a:pt x="1205947" y="198783"/>
                </a:cubicBezTo>
                <a:cubicBezTo>
                  <a:pt x="1215703" y="190978"/>
                  <a:pt x="1223617" y="181114"/>
                  <a:pt x="1232452" y="172279"/>
                </a:cubicBezTo>
                <a:cubicBezTo>
                  <a:pt x="1246252" y="61878"/>
                  <a:pt x="1245704" y="101875"/>
                  <a:pt x="1245704" y="5300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475656" y="2276872"/>
            <a:ext cx="216024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835696" y="2132856"/>
            <a:ext cx="288032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835696" y="2420888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660232" y="2276872"/>
            <a:ext cx="288032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436096" y="2276872"/>
            <a:ext cx="288032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203848" y="2276872"/>
            <a:ext cx="288032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7308304" y="2276872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004048" y="2348880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707904" y="2348880"/>
            <a:ext cx="216024" cy="14401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020272" y="2132856"/>
            <a:ext cx="216024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5220072" y="2204864"/>
            <a:ext cx="216024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491880" y="2204864"/>
            <a:ext cx="216024" cy="216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91</TotalTime>
  <Words>199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Příprava na násobení</vt:lpstr>
      <vt:lpstr>Jak na to?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17</cp:revision>
  <dcterms:created xsi:type="dcterms:W3CDTF">2011-07-20T11:44:41Z</dcterms:created>
  <dcterms:modified xsi:type="dcterms:W3CDTF">2012-04-30T11:03:23Z</dcterms:modified>
</cp:coreProperties>
</file>