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4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VY_32_INOVACE_02_NÁSOBENÍ A DĚLENÍ_NÁSOBENÍ </a:t>
          </a:r>
          <a:r>
            <a:rPr lang="cs-CZ" sz="1400" baseline="0" dirty="0" smtClean="0"/>
            <a:t>DVĚMA I.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smtClean="0"/>
            <a:t>Násobení </a:t>
          </a:r>
          <a:r>
            <a:rPr lang="cs-CZ" sz="2000" smtClean="0"/>
            <a:t>dvěma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E5A1229-22A4-49CD-9417-C79081CD7FE2}">
      <dgm:prSet custT="1"/>
      <dgm:spPr/>
      <dgm:t>
        <a:bodyPr/>
        <a:lstStyle/>
        <a:p>
          <a:pPr algn="l"/>
          <a:r>
            <a:rPr lang="cs-CZ" sz="2000" dirty="0" smtClean="0"/>
            <a:t>Vytvořeno: leden 2012</a:t>
          </a:r>
          <a:endParaRPr lang="cs-CZ" sz="2000" dirty="0"/>
        </a:p>
      </dgm:t>
    </dgm:pt>
    <dgm:pt modelId="{A8E5AD0D-3510-4A08-9D07-1D9DDE26B609}" type="parTrans" cxnId="{C34A6F2A-7E1C-4587-BA33-E05C2FB39182}">
      <dgm:prSet/>
      <dgm:spPr/>
      <dgm:t>
        <a:bodyPr/>
        <a:lstStyle/>
        <a:p>
          <a:endParaRPr lang="cs-CZ"/>
        </a:p>
      </dgm:t>
    </dgm:pt>
    <dgm:pt modelId="{A79DFE07-07E9-438D-AF21-51871263AE9E}" type="sibTrans" cxnId="{C34A6F2A-7E1C-4587-BA33-E05C2FB3918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AA052A61-DF1B-4750-97F8-8C3A9A3C4E2D}" type="pres">
      <dgm:prSet presAssocID="{8E5A1229-22A4-49CD-9417-C79081CD7FE2}" presName="vertSpace5" presStyleLbl="node1" presStyleIdx="3" presStyleCnt="6"/>
      <dgm:spPr/>
    </dgm:pt>
    <dgm:pt modelId="{BDA2764F-AD5A-40C2-BDF8-4DD997CD1688}" type="pres">
      <dgm:prSet presAssocID="{8E5A1229-22A4-49CD-9417-C79081CD7FE2}" presName="circle5" presStyleLbl="node1" presStyleIdx="4" presStyleCnt="6"/>
      <dgm:spPr/>
    </dgm:pt>
    <dgm:pt modelId="{0DCAC921-BC75-4871-8133-399F1CE56017}" type="pres">
      <dgm:prSet presAssocID="{8E5A1229-22A4-49CD-9417-C79081CD7FE2}" presName="rect5" presStyleLbl="alignAcc1" presStyleIdx="4" presStyleCnt="6"/>
      <dgm:spPr/>
      <dgm:t>
        <a:bodyPr/>
        <a:lstStyle/>
        <a:p>
          <a:endParaRPr lang="cs-CZ"/>
        </a:p>
      </dgm:t>
    </dgm:pt>
    <dgm:pt modelId="{BCB1FD0D-DB2A-4CD8-A07A-ADB5D39CC337}" type="pres">
      <dgm:prSet presAssocID="{4C35D32F-0EAB-4CD7-82EE-45574DC2A586}" presName="vertSpace6" presStyleLbl="node1" presStyleIdx="4" presStyleCnt="6"/>
      <dgm:spPr/>
    </dgm:pt>
    <dgm:pt modelId="{34CE99F9-B350-4EF2-9257-28B52F79941C}" type="pres">
      <dgm:prSet presAssocID="{4C35D32F-0EAB-4CD7-82EE-45574DC2A586}" presName="circle6" presStyleLbl="node1" presStyleIdx="5" presStyleCnt="6"/>
      <dgm:spPr/>
    </dgm:pt>
    <dgm:pt modelId="{96905DF1-3C1D-4A35-88D6-A76F108EF7E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7E20BF-68B8-43CB-902C-EE10B4E44E8B}" type="pres">
      <dgm:prSet presAssocID="{8E5A1229-22A4-49CD-9417-C79081CD7FE2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A835F7-B43E-4264-877E-CE0BA38E06B4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C6479A-7DE4-4BB0-8D16-FCFC5F268305}" type="presOf" srcId="{4C35D32F-0EAB-4CD7-82EE-45574DC2A586}" destId="{FFA835F7-B43E-4264-877E-CE0BA38E06B4}" srcOrd="1" destOrd="0" presId="urn:microsoft.com/office/officeart/2005/8/layout/target3"/>
    <dgm:cxn modelId="{54144AC7-CB14-42D8-997B-4849EDE70F95}" type="presOf" srcId="{8E5A1229-22A4-49CD-9417-C79081CD7FE2}" destId="{0DCAC921-BC75-4871-8133-399F1CE56017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4A6F2A-7E1C-4587-BA33-E05C2FB39182}" srcId="{757F3AB3-0718-4624-B441-E567A8F0AB56}" destId="{8E5A1229-22A4-49CD-9417-C79081CD7FE2}" srcOrd="4" destOrd="0" parTransId="{A8E5AD0D-3510-4A08-9D07-1D9DDE26B609}" sibTransId="{A79DFE07-07E9-438D-AF21-51871263AE9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1D9AF1E-C70E-4465-ACF9-B2FAF84CCBD9}" type="presOf" srcId="{4C35D32F-0EAB-4CD7-82EE-45574DC2A586}" destId="{96905DF1-3C1D-4A35-88D6-A76F108EF7E5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2FC7E875-41F6-4002-9C90-49109D76D4FC}" type="presOf" srcId="{8E5A1229-22A4-49CD-9417-C79081CD7FE2}" destId="{9A7E20BF-68B8-43CB-902C-EE10B4E44E8B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1BF21164-EF9A-4E0C-A5B7-DE5445B96C77}" type="presParOf" srcId="{333A1088-737F-45CB-B68E-254E46348037}" destId="{AA052A61-DF1B-4750-97F8-8C3A9A3C4E2D}" srcOrd="12" destOrd="0" presId="urn:microsoft.com/office/officeart/2005/8/layout/target3"/>
    <dgm:cxn modelId="{D5023D0E-54D4-4570-9593-346A4C5166AD}" type="presParOf" srcId="{333A1088-737F-45CB-B68E-254E46348037}" destId="{BDA2764F-AD5A-40C2-BDF8-4DD997CD1688}" srcOrd="13" destOrd="0" presId="urn:microsoft.com/office/officeart/2005/8/layout/target3"/>
    <dgm:cxn modelId="{C29A1959-EFB9-4D2D-8371-67BDBF6DCA1F}" type="presParOf" srcId="{333A1088-737F-45CB-B68E-254E46348037}" destId="{0DCAC921-BC75-4871-8133-399F1CE56017}" srcOrd="14" destOrd="0" presId="urn:microsoft.com/office/officeart/2005/8/layout/target3"/>
    <dgm:cxn modelId="{E9FC3ACA-8EA4-434F-A9E8-F38A81BFE0A0}" type="presParOf" srcId="{333A1088-737F-45CB-B68E-254E46348037}" destId="{BCB1FD0D-DB2A-4CD8-A07A-ADB5D39CC337}" srcOrd="15" destOrd="0" presId="urn:microsoft.com/office/officeart/2005/8/layout/target3"/>
    <dgm:cxn modelId="{8EAB1B78-B8BB-49EA-BA32-C60B8274D8B8}" type="presParOf" srcId="{333A1088-737F-45CB-B68E-254E46348037}" destId="{34CE99F9-B350-4EF2-9257-28B52F79941C}" srcOrd="16" destOrd="0" presId="urn:microsoft.com/office/officeart/2005/8/layout/target3"/>
    <dgm:cxn modelId="{C47F6D2A-10D3-45A7-923F-660EEF91939A}" type="presParOf" srcId="{333A1088-737F-45CB-B68E-254E46348037}" destId="{96905DF1-3C1D-4A35-88D6-A76F108EF7E5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DC82DAE3-1A0C-4690-ABB5-6F491C8EDC26}" type="presParOf" srcId="{333A1088-737F-45CB-B68E-254E46348037}" destId="{9A7E20BF-68B8-43CB-902C-EE10B4E44E8B}" srcOrd="22" destOrd="0" presId="urn:microsoft.com/office/officeart/2005/8/layout/target3"/>
    <dgm:cxn modelId="{18129A2C-119C-47AF-9A7E-3905507836DB}" type="presParOf" srcId="{333A1088-737F-45CB-B68E-254E46348037}" destId="{FFA835F7-B43E-4264-877E-CE0BA38E06B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VY_32_INOVACE_02_NÁSOBENÍ A DĚLENÍ_NÁSOBENÍ </a:t>
          </a:r>
          <a:r>
            <a:rPr lang="cs-CZ" sz="1400" kern="1200" baseline="0" dirty="0" smtClean="0"/>
            <a:t>DVĚMA I.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smtClean="0"/>
            <a:t>Násobení </a:t>
          </a:r>
          <a:r>
            <a:rPr lang="cs-CZ" sz="2000" kern="1200" smtClean="0"/>
            <a:t>dvěma 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BDA2764F-AD5A-40C2-BDF8-4DD997CD1688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DCAC921-BC75-4871-8133-399F1CE56017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leden 2012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34CE99F9-B350-4EF2-9257-28B52F79941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6905DF1-3C1D-4A35-88D6-A76F108EF7E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5DB65-0C65-4503-87B4-74002DD300DC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A4E18-AA1C-4BD7-97DE-1B7240BE01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5DB65-0C65-4503-87B4-74002DD300DC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A4E18-AA1C-4BD7-97DE-1B7240BE01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5DB65-0C65-4503-87B4-74002DD300DC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A4E18-AA1C-4BD7-97DE-1B7240BE01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5DB65-0C65-4503-87B4-74002DD300DC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A4E18-AA1C-4BD7-97DE-1B7240BE01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5DB65-0C65-4503-87B4-74002DD300DC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A4E18-AA1C-4BD7-97DE-1B7240BE01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5DB65-0C65-4503-87B4-74002DD300DC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A4E18-AA1C-4BD7-97DE-1B7240BE01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5DB65-0C65-4503-87B4-74002DD300DC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A4E18-AA1C-4BD7-97DE-1B7240BE01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5DB65-0C65-4503-87B4-74002DD300DC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A4E18-AA1C-4BD7-97DE-1B7240BE01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5DB65-0C65-4503-87B4-74002DD300DC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67A4E18-AA1C-4BD7-97DE-1B7240BE01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5DB65-0C65-4503-87B4-74002DD300DC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A4E18-AA1C-4BD7-97DE-1B7240BE01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5DB65-0C65-4503-87B4-74002DD300DC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A4E18-AA1C-4BD7-97DE-1B7240BE01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2F5DB65-0C65-4503-87B4-74002DD300DC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67A4E18-AA1C-4BD7-97DE-1B7240BE010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37159600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pro výklad a osvojení probírané látky.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dvěma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27584" y="22768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971600" y="22768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827584" y="2708920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971600" y="2708920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259632" y="2708920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403648" y="2708920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827584" y="314096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971600" y="314096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1259632" y="314096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1691680" y="314096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1403648" y="314096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835696" y="314096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971600" y="350100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1259632" y="350100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1403648" y="350100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1691680" y="350100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1835696" y="350100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2123728" y="350100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2267744" y="350100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827584" y="386104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971600" y="386104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1259632" y="386104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1403648" y="386104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827584" y="350100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827584" y="4293096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971600" y="4293096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827584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971600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827584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971600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827584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971600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>
            <a:off x="827584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aoblený obdélník 40"/>
          <p:cNvSpPr/>
          <p:nvPr/>
        </p:nvSpPr>
        <p:spPr>
          <a:xfrm>
            <a:off x="971600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 41"/>
          <p:cNvSpPr/>
          <p:nvPr/>
        </p:nvSpPr>
        <p:spPr>
          <a:xfrm>
            <a:off x="1259632" y="4293096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aoblený obdélník 42"/>
          <p:cNvSpPr/>
          <p:nvPr/>
        </p:nvSpPr>
        <p:spPr>
          <a:xfrm>
            <a:off x="1403648" y="4293096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 43"/>
          <p:cNvSpPr/>
          <p:nvPr/>
        </p:nvSpPr>
        <p:spPr>
          <a:xfrm>
            <a:off x="1691680" y="386104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 44"/>
          <p:cNvSpPr/>
          <p:nvPr/>
        </p:nvSpPr>
        <p:spPr>
          <a:xfrm>
            <a:off x="1835696" y="386104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2267744" y="386104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aoblený obdélník 46"/>
          <p:cNvSpPr/>
          <p:nvPr/>
        </p:nvSpPr>
        <p:spPr>
          <a:xfrm>
            <a:off x="2123728" y="386104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 47"/>
          <p:cNvSpPr/>
          <p:nvPr/>
        </p:nvSpPr>
        <p:spPr>
          <a:xfrm>
            <a:off x="2555776" y="386104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2699792" y="3861048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 49"/>
          <p:cNvSpPr/>
          <p:nvPr/>
        </p:nvSpPr>
        <p:spPr>
          <a:xfrm>
            <a:off x="1691680" y="4293096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aoblený obdélník 50"/>
          <p:cNvSpPr/>
          <p:nvPr/>
        </p:nvSpPr>
        <p:spPr>
          <a:xfrm>
            <a:off x="1835696" y="4293096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 51"/>
          <p:cNvSpPr/>
          <p:nvPr/>
        </p:nvSpPr>
        <p:spPr>
          <a:xfrm>
            <a:off x="2123728" y="4293096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Zaoblený obdélník 52"/>
          <p:cNvSpPr/>
          <p:nvPr/>
        </p:nvSpPr>
        <p:spPr>
          <a:xfrm>
            <a:off x="2267744" y="4293096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Zaoblený obdélník 53"/>
          <p:cNvSpPr/>
          <p:nvPr/>
        </p:nvSpPr>
        <p:spPr>
          <a:xfrm>
            <a:off x="2555776" y="4293096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Zaoblený obdélník 54"/>
          <p:cNvSpPr/>
          <p:nvPr/>
        </p:nvSpPr>
        <p:spPr>
          <a:xfrm>
            <a:off x="2699792" y="4293096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aoblený obdélník 55"/>
          <p:cNvSpPr/>
          <p:nvPr/>
        </p:nvSpPr>
        <p:spPr>
          <a:xfrm>
            <a:off x="2987824" y="4293096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Zaoblený obdélník 56"/>
          <p:cNvSpPr/>
          <p:nvPr/>
        </p:nvSpPr>
        <p:spPr>
          <a:xfrm>
            <a:off x="3131840" y="4293096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Zaoblený obdélník 57"/>
          <p:cNvSpPr/>
          <p:nvPr/>
        </p:nvSpPr>
        <p:spPr>
          <a:xfrm>
            <a:off x="1259632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Zaoblený obdélník 58"/>
          <p:cNvSpPr/>
          <p:nvPr/>
        </p:nvSpPr>
        <p:spPr>
          <a:xfrm>
            <a:off x="1403648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Zaoblený obdélník 59"/>
          <p:cNvSpPr/>
          <p:nvPr/>
        </p:nvSpPr>
        <p:spPr>
          <a:xfrm>
            <a:off x="1259632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Zaoblený obdélník 60"/>
          <p:cNvSpPr/>
          <p:nvPr/>
        </p:nvSpPr>
        <p:spPr>
          <a:xfrm>
            <a:off x="1403648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Zaoblený obdélník 61"/>
          <p:cNvSpPr/>
          <p:nvPr/>
        </p:nvSpPr>
        <p:spPr>
          <a:xfrm>
            <a:off x="1259632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Zaoblený obdélník 62"/>
          <p:cNvSpPr/>
          <p:nvPr/>
        </p:nvSpPr>
        <p:spPr>
          <a:xfrm>
            <a:off x="1403648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Zaoblený obdélník 63"/>
          <p:cNvSpPr/>
          <p:nvPr/>
        </p:nvSpPr>
        <p:spPr>
          <a:xfrm>
            <a:off x="1259632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Zaoblený obdélník 64"/>
          <p:cNvSpPr/>
          <p:nvPr/>
        </p:nvSpPr>
        <p:spPr>
          <a:xfrm>
            <a:off x="1403648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Zaoblený obdélník 65"/>
          <p:cNvSpPr/>
          <p:nvPr/>
        </p:nvSpPr>
        <p:spPr>
          <a:xfrm>
            <a:off x="1691680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Zaoblený obdélník 66"/>
          <p:cNvSpPr/>
          <p:nvPr/>
        </p:nvSpPr>
        <p:spPr>
          <a:xfrm>
            <a:off x="2987824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Zaoblený obdélník 67"/>
          <p:cNvSpPr/>
          <p:nvPr/>
        </p:nvSpPr>
        <p:spPr>
          <a:xfrm>
            <a:off x="1835696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Zaoblený obdélník 68"/>
          <p:cNvSpPr/>
          <p:nvPr/>
        </p:nvSpPr>
        <p:spPr>
          <a:xfrm>
            <a:off x="1691680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Zaoblený obdélník 69"/>
          <p:cNvSpPr/>
          <p:nvPr/>
        </p:nvSpPr>
        <p:spPr>
          <a:xfrm>
            <a:off x="1835696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Zaoblený obdélník 70"/>
          <p:cNvSpPr/>
          <p:nvPr/>
        </p:nvSpPr>
        <p:spPr>
          <a:xfrm>
            <a:off x="1691680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Zaoblený obdélník 71"/>
          <p:cNvSpPr/>
          <p:nvPr/>
        </p:nvSpPr>
        <p:spPr>
          <a:xfrm>
            <a:off x="1835696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Zaoblený obdélník 72"/>
          <p:cNvSpPr/>
          <p:nvPr/>
        </p:nvSpPr>
        <p:spPr>
          <a:xfrm>
            <a:off x="1691680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Zaoblený obdélník 73"/>
          <p:cNvSpPr/>
          <p:nvPr/>
        </p:nvSpPr>
        <p:spPr>
          <a:xfrm>
            <a:off x="1835696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Zaoblený obdélník 74"/>
          <p:cNvSpPr/>
          <p:nvPr/>
        </p:nvSpPr>
        <p:spPr>
          <a:xfrm>
            <a:off x="2123728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Zaoblený obdélník 75"/>
          <p:cNvSpPr/>
          <p:nvPr/>
        </p:nvSpPr>
        <p:spPr>
          <a:xfrm>
            <a:off x="2267744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Zaoblený obdélník 76"/>
          <p:cNvSpPr/>
          <p:nvPr/>
        </p:nvSpPr>
        <p:spPr>
          <a:xfrm>
            <a:off x="2555776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Zaoblený obdélník 77"/>
          <p:cNvSpPr/>
          <p:nvPr/>
        </p:nvSpPr>
        <p:spPr>
          <a:xfrm>
            <a:off x="2699792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Zaoblený obdélník 78"/>
          <p:cNvSpPr/>
          <p:nvPr/>
        </p:nvSpPr>
        <p:spPr>
          <a:xfrm>
            <a:off x="2987824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Zaoblený obdélník 79"/>
          <p:cNvSpPr/>
          <p:nvPr/>
        </p:nvSpPr>
        <p:spPr>
          <a:xfrm>
            <a:off x="2123728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Zaoblený obdélník 80"/>
          <p:cNvSpPr/>
          <p:nvPr/>
        </p:nvSpPr>
        <p:spPr>
          <a:xfrm>
            <a:off x="2267744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Zaoblený obdélník 81"/>
          <p:cNvSpPr/>
          <p:nvPr/>
        </p:nvSpPr>
        <p:spPr>
          <a:xfrm>
            <a:off x="2123728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Zaoblený obdélník 82"/>
          <p:cNvSpPr/>
          <p:nvPr/>
        </p:nvSpPr>
        <p:spPr>
          <a:xfrm>
            <a:off x="2267744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Zaoblený obdélník 83"/>
          <p:cNvSpPr/>
          <p:nvPr/>
        </p:nvSpPr>
        <p:spPr>
          <a:xfrm>
            <a:off x="2123728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Zaoblený obdélník 84"/>
          <p:cNvSpPr/>
          <p:nvPr/>
        </p:nvSpPr>
        <p:spPr>
          <a:xfrm>
            <a:off x="2267744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Zaoblený obdélník 85"/>
          <p:cNvSpPr/>
          <p:nvPr/>
        </p:nvSpPr>
        <p:spPr>
          <a:xfrm>
            <a:off x="2555776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Zaoblený obdélník 86"/>
          <p:cNvSpPr/>
          <p:nvPr/>
        </p:nvSpPr>
        <p:spPr>
          <a:xfrm>
            <a:off x="2699792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Zaoblený obdélník 87"/>
          <p:cNvSpPr/>
          <p:nvPr/>
        </p:nvSpPr>
        <p:spPr>
          <a:xfrm>
            <a:off x="2555776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Zaoblený obdélník 88"/>
          <p:cNvSpPr/>
          <p:nvPr/>
        </p:nvSpPr>
        <p:spPr>
          <a:xfrm>
            <a:off x="2699792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Zaoblený obdélník 89"/>
          <p:cNvSpPr/>
          <p:nvPr/>
        </p:nvSpPr>
        <p:spPr>
          <a:xfrm>
            <a:off x="2699792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Zaoblený obdélník 90"/>
          <p:cNvSpPr/>
          <p:nvPr/>
        </p:nvSpPr>
        <p:spPr>
          <a:xfrm>
            <a:off x="2555776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Zaoblený obdélník 91"/>
          <p:cNvSpPr/>
          <p:nvPr/>
        </p:nvSpPr>
        <p:spPr>
          <a:xfrm>
            <a:off x="3131840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Zaoblený obdélník 92"/>
          <p:cNvSpPr/>
          <p:nvPr/>
        </p:nvSpPr>
        <p:spPr>
          <a:xfrm>
            <a:off x="2987824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Zaoblený obdélník 93"/>
          <p:cNvSpPr/>
          <p:nvPr/>
        </p:nvSpPr>
        <p:spPr>
          <a:xfrm>
            <a:off x="3131840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Zaoblený obdélník 94"/>
          <p:cNvSpPr/>
          <p:nvPr/>
        </p:nvSpPr>
        <p:spPr>
          <a:xfrm>
            <a:off x="2987824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Zaoblený obdélník 95"/>
          <p:cNvSpPr/>
          <p:nvPr/>
        </p:nvSpPr>
        <p:spPr>
          <a:xfrm>
            <a:off x="3131840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Zaoblený obdélník 96"/>
          <p:cNvSpPr/>
          <p:nvPr/>
        </p:nvSpPr>
        <p:spPr>
          <a:xfrm>
            <a:off x="3131840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Zaoblený obdélník 97"/>
          <p:cNvSpPr/>
          <p:nvPr/>
        </p:nvSpPr>
        <p:spPr>
          <a:xfrm>
            <a:off x="3419872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Zaoblený obdélník 98"/>
          <p:cNvSpPr/>
          <p:nvPr/>
        </p:nvSpPr>
        <p:spPr>
          <a:xfrm>
            <a:off x="3563888" y="4725144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Zaoblený obdélník 99"/>
          <p:cNvSpPr/>
          <p:nvPr/>
        </p:nvSpPr>
        <p:spPr>
          <a:xfrm>
            <a:off x="3419872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Zaoblený obdélník 100"/>
          <p:cNvSpPr/>
          <p:nvPr/>
        </p:nvSpPr>
        <p:spPr>
          <a:xfrm>
            <a:off x="3563888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Zaoblený obdélník 101"/>
          <p:cNvSpPr/>
          <p:nvPr/>
        </p:nvSpPr>
        <p:spPr>
          <a:xfrm>
            <a:off x="3419872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Zaoblený obdélník 102"/>
          <p:cNvSpPr/>
          <p:nvPr/>
        </p:nvSpPr>
        <p:spPr>
          <a:xfrm>
            <a:off x="3563888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Zaoblený obdélník 103"/>
          <p:cNvSpPr/>
          <p:nvPr/>
        </p:nvSpPr>
        <p:spPr>
          <a:xfrm>
            <a:off x="3851920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Zaoblený obdélník 104"/>
          <p:cNvSpPr/>
          <p:nvPr/>
        </p:nvSpPr>
        <p:spPr>
          <a:xfrm>
            <a:off x="3419872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Zaoblený obdélník 105"/>
          <p:cNvSpPr/>
          <p:nvPr/>
        </p:nvSpPr>
        <p:spPr>
          <a:xfrm>
            <a:off x="4427984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Zaoblený obdélník 106"/>
          <p:cNvSpPr/>
          <p:nvPr/>
        </p:nvSpPr>
        <p:spPr>
          <a:xfrm>
            <a:off x="4283968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Zaoblený obdélník 107"/>
          <p:cNvSpPr/>
          <p:nvPr/>
        </p:nvSpPr>
        <p:spPr>
          <a:xfrm>
            <a:off x="3995936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Zaoblený obdélník 108"/>
          <p:cNvSpPr/>
          <p:nvPr/>
        </p:nvSpPr>
        <p:spPr>
          <a:xfrm>
            <a:off x="3851920" y="551723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Zaoblený obdélník 109"/>
          <p:cNvSpPr/>
          <p:nvPr/>
        </p:nvSpPr>
        <p:spPr>
          <a:xfrm>
            <a:off x="3995936" y="515719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Zaoblený obdélník 110"/>
          <p:cNvSpPr/>
          <p:nvPr/>
        </p:nvSpPr>
        <p:spPr>
          <a:xfrm>
            <a:off x="4427984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Zaoblený obdélník 111"/>
          <p:cNvSpPr/>
          <p:nvPr/>
        </p:nvSpPr>
        <p:spPr>
          <a:xfrm>
            <a:off x="3995936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Zaoblený obdélník 112"/>
          <p:cNvSpPr/>
          <p:nvPr/>
        </p:nvSpPr>
        <p:spPr>
          <a:xfrm>
            <a:off x="3851920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Zaoblený obdélník 113"/>
          <p:cNvSpPr/>
          <p:nvPr/>
        </p:nvSpPr>
        <p:spPr>
          <a:xfrm>
            <a:off x="4283968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Zaoblený obdélník 114"/>
          <p:cNvSpPr/>
          <p:nvPr/>
        </p:nvSpPr>
        <p:spPr>
          <a:xfrm>
            <a:off x="3563888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Zaoblený obdélník 115"/>
          <p:cNvSpPr/>
          <p:nvPr/>
        </p:nvSpPr>
        <p:spPr>
          <a:xfrm>
            <a:off x="4860032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Zaoblený obdélník 116"/>
          <p:cNvSpPr/>
          <p:nvPr/>
        </p:nvSpPr>
        <p:spPr>
          <a:xfrm>
            <a:off x="4716016" y="5877272"/>
            <a:ext cx="14401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TextovéPole 118"/>
          <p:cNvSpPr txBox="1"/>
          <p:nvPr/>
        </p:nvSpPr>
        <p:spPr>
          <a:xfrm>
            <a:off x="4932040" y="2060848"/>
            <a:ext cx="280831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lain" startAt="2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1 . 2 =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+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4          2 . 2 = 4</a:t>
            </a:r>
          </a:p>
          <a:p>
            <a:pPr marL="342900" indent="-342900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2+2+2=6          3 . 2 = 6</a:t>
            </a:r>
          </a:p>
          <a:p>
            <a:pPr marL="342900" indent="-324000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2+2+2+2=8      4 . 2 = 8</a:t>
            </a:r>
          </a:p>
          <a:p>
            <a:pPr marL="342900" indent="-342900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5 . 2 = 10</a:t>
            </a:r>
          </a:p>
          <a:p>
            <a:pPr marL="342900" indent="-342900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6 . 2 = 12</a:t>
            </a:r>
          </a:p>
          <a:p>
            <a:pPr marL="342900" indent="-342900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7 . 2 = 14</a:t>
            </a:r>
          </a:p>
          <a:p>
            <a:pPr marL="342900" indent="-342900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8 . 2 = 16</a:t>
            </a:r>
          </a:p>
          <a:p>
            <a:pPr marL="342900" indent="-342900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9 . 2 = 18</a:t>
            </a:r>
          </a:p>
          <a:p>
            <a:pPr marL="342900" indent="-342900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10 . 2 = 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3568" y="1556792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Seřaď násobky dvou.</a:t>
            </a:r>
          </a:p>
        </p:txBody>
      </p:sp>
      <p:sp>
        <p:nvSpPr>
          <p:cNvPr id="8" name="Elipsa 7"/>
          <p:cNvSpPr/>
          <p:nvPr/>
        </p:nvSpPr>
        <p:spPr>
          <a:xfrm>
            <a:off x="1907704" y="2420888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9" name="Elipsa 8"/>
          <p:cNvSpPr/>
          <p:nvPr/>
        </p:nvSpPr>
        <p:spPr>
          <a:xfrm>
            <a:off x="5004048" y="5517232"/>
            <a:ext cx="792088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940152" y="3645024"/>
            <a:ext cx="648072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347864" y="4149080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267744" y="5301208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475656" y="3861048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156176" y="2204864"/>
            <a:ext cx="648072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644008" y="3356992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804248" y="5229200"/>
            <a:ext cx="792088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3707904" y="2564904"/>
            <a:ext cx="648072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7380312" y="3140968"/>
            <a:ext cx="792088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r>
              <a:rPr lang="cs-CZ" dirty="0" smtClean="0"/>
              <a:t>Řešení: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843808" y="4221088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3491880" y="3933056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4139952" y="3645024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2123728" y="4437112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4860032" y="3429000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5580112" y="3212976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228184" y="2924944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876256" y="2636912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596336" y="2348880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403648" y="4653136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83568" y="4869160"/>
            <a:ext cx="72008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 pár jsou 2 kusy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 kolik kusů je: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5 párů rukavic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5 . 2 =  12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5 . 2 =  10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5 . 2 =  16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5 párů je ……. kusů rukavic.</a:t>
            </a:r>
          </a:p>
        </p:txBody>
      </p:sp>
      <p:pic>
        <p:nvPicPr>
          <p:cNvPr id="1026" name="Picture 2" descr="C:\Users\Marcela\AppData\Local\Microsoft\Windows\Temporary Internet Files\Content.IE5\2EOZRNWK\MC9002909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924944"/>
            <a:ext cx="1289945" cy="600797"/>
          </a:xfrm>
          <a:prstGeom prst="rect">
            <a:avLst/>
          </a:prstGeom>
          <a:noFill/>
        </p:spPr>
      </p:pic>
      <p:pic>
        <p:nvPicPr>
          <p:cNvPr id="6" name="Picture 2" descr="C:\Users\Marcela\AppData\Local\Microsoft\Windows\Temporary Internet Files\Content.IE5\2EOZRNWK\MC9002909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501008"/>
            <a:ext cx="1289945" cy="600797"/>
          </a:xfrm>
          <a:prstGeom prst="rect">
            <a:avLst/>
          </a:prstGeom>
          <a:noFill/>
        </p:spPr>
      </p:pic>
      <p:pic>
        <p:nvPicPr>
          <p:cNvPr id="7" name="Picture 2" descr="C:\Users\Marcela\AppData\Local\Microsoft\Windows\Temporary Internet Files\Content.IE5\2EOZRNWK\MC9002909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429000"/>
            <a:ext cx="1289945" cy="600797"/>
          </a:xfrm>
          <a:prstGeom prst="rect">
            <a:avLst/>
          </a:prstGeom>
          <a:noFill/>
        </p:spPr>
      </p:pic>
      <p:pic>
        <p:nvPicPr>
          <p:cNvPr id="8" name="Picture 2" descr="C:\Users\Marcela\AppData\Local\Microsoft\Windows\Temporary Internet Files\Content.IE5\2EOZRNWK\MC9002909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852936"/>
            <a:ext cx="1289945" cy="600797"/>
          </a:xfrm>
          <a:prstGeom prst="rect">
            <a:avLst/>
          </a:prstGeom>
          <a:noFill/>
        </p:spPr>
      </p:pic>
      <p:pic>
        <p:nvPicPr>
          <p:cNvPr id="9" name="Picture 2" descr="C:\Users\Marcela\AppData\Local\Microsoft\Windows\Temporary Internet Files\Content.IE5\2EOZRNWK\MC9002909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852936"/>
            <a:ext cx="1289945" cy="600797"/>
          </a:xfrm>
          <a:prstGeom prst="rect">
            <a:avLst/>
          </a:prstGeom>
          <a:noFill/>
        </p:spPr>
      </p:pic>
      <p:pic>
        <p:nvPicPr>
          <p:cNvPr id="1027" name="Picture 3" descr="C:\Users\Marcela\AppData\Local\Microsoft\Windows\Temporary Internet Files\Content.IE5\AWGJD1MZ\MC900434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789040"/>
            <a:ext cx="524768" cy="590364"/>
          </a:xfrm>
          <a:prstGeom prst="rect">
            <a:avLst/>
          </a:prstGeom>
          <a:noFill/>
        </p:spPr>
      </p:pic>
      <p:pic>
        <p:nvPicPr>
          <p:cNvPr id="11" name="Picture 3" descr="C:\Users\Marcela\AppData\Local\Microsoft\Windows\Temporary Internet Files\Content.IE5\AWGJD1MZ\MC900434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293096"/>
            <a:ext cx="524768" cy="590364"/>
          </a:xfrm>
          <a:prstGeom prst="rect">
            <a:avLst/>
          </a:prstGeom>
          <a:noFill/>
        </p:spPr>
      </p:pic>
      <p:pic>
        <p:nvPicPr>
          <p:cNvPr id="12" name="Picture 3" descr="C:\Users\Marcela\AppData\Local\Microsoft\Windows\Temporary Internet Files\Content.IE5\AWGJD1MZ\MC900434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797152"/>
            <a:ext cx="524768" cy="59036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páry bot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4 . 2 = 8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4 . 2 = 10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4 . 2 = 6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4 páry je ……. kusů bot.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L9NQ16BA\MC9003549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340768"/>
            <a:ext cx="1066189" cy="763301"/>
          </a:xfrm>
          <a:prstGeom prst="rect">
            <a:avLst/>
          </a:prstGeom>
          <a:noFill/>
        </p:spPr>
      </p:pic>
      <p:pic>
        <p:nvPicPr>
          <p:cNvPr id="5" name="Picture 2" descr="C:\Users\Marcela\AppData\Local\Microsoft\Windows\Temporary Internet Files\Content.IE5\L9NQ16BA\MC9003549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340768"/>
            <a:ext cx="1066189" cy="763301"/>
          </a:xfrm>
          <a:prstGeom prst="rect">
            <a:avLst/>
          </a:prstGeom>
          <a:noFill/>
        </p:spPr>
      </p:pic>
      <p:pic>
        <p:nvPicPr>
          <p:cNvPr id="6" name="Picture 2" descr="C:\Users\Marcela\AppData\Local\Microsoft\Windows\Temporary Internet Files\Content.IE5\L9NQ16BA\MC9003549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340768"/>
            <a:ext cx="1066189" cy="763301"/>
          </a:xfrm>
          <a:prstGeom prst="rect">
            <a:avLst/>
          </a:prstGeom>
          <a:noFill/>
        </p:spPr>
      </p:pic>
      <p:pic>
        <p:nvPicPr>
          <p:cNvPr id="7" name="Picture 2" descr="C:\Users\Marcela\AppData\Local\Microsoft\Windows\Temporary Internet Files\Content.IE5\L9NQ16BA\MC9003549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340768"/>
            <a:ext cx="1066189" cy="763301"/>
          </a:xfrm>
          <a:prstGeom prst="rect">
            <a:avLst/>
          </a:prstGeom>
          <a:noFill/>
        </p:spPr>
      </p:pic>
      <p:pic>
        <p:nvPicPr>
          <p:cNvPr id="2051" name="Picture 3" descr="C:\Users\Marcela\AppData\Local\Microsoft\Windows\Temporary Internet Files\Content.IE5\2EOZRNWK\MC900434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717032"/>
            <a:ext cx="448050" cy="504056"/>
          </a:xfrm>
          <a:prstGeom prst="rect">
            <a:avLst/>
          </a:prstGeom>
          <a:noFill/>
        </p:spPr>
      </p:pic>
      <p:pic>
        <p:nvPicPr>
          <p:cNvPr id="9" name="Picture 3" descr="C:\Users\Marcela\AppData\Local\Microsoft\Windows\Temporary Internet Files\Content.IE5\2EOZRNWK\MC900434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212976"/>
            <a:ext cx="448050" cy="504056"/>
          </a:xfrm>
          <a:prstGeom prst="rect">
            <a:avLst/>
          </a:prstGeom>
          <a:noFill/>
        </p:spPr>
      </p:pic>
      <p:pic>
        <p:nvPicPr>
          <p:cNvPr id="10" name="Picture 3" descr="C:\Users\Marcela\AppData\Local\Microsoft\Windows\Temporary Internet Files\Content.IE5\2EOZRNWK\MC900434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708920"/>
            <a:ext cx="448050" cy="50405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 párů ponožek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7 . 2 = 12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7 . 2 = 17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7 . 2 = 14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7 párů je ……… kusů ponožek.</a:t>
            </a:r>
            <a:endParaRPr lang="cs-CZ" dirty="0" smtClean="0"/>
          </a:p>
        </p:txBody>
      </p:sp>
      <p:pic>
        <p:nvPicPr>
          <p:cNvPr id="3074" name="Picture 2" descr="C:\Users\Marcela\AppData\Local\Microsoft\Windows\Temporary Internet Files\Content.IE5\AWGJD1MZ\MC9003048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276872"/>
            <a:ext cx="749347" cy="689934"/>
          </a:xfrm>
          <a:prstGeom prst="rect">
            <a:avLst/>
          </a:prstGeom>
          <a:noFill/>
        </p:spPr>
      </p:pic>
      <p:pic>
        <p:nvPicPr>
          <p:cNvPr id="5" name="Picture 2" descr="C:\Users\Marcela\AppData\Local\Microsoft\Windows\Temporary Internet Files\Content.IE5\AWGJD1MZ\MC9003048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348880"/>
            <a:ext cx="749347" cy="689934"/>
          </a:xfrm>
          <a:prstGeom prst="rect">
            <a:avLst/>
          </a:prstGeom>
          <a:noFill/>
        </p:spPr>
      </p:pic>
      <p:pic>
        <p:nvPicPr>
          <p:cNvPr id="6" name="Picture 2" descr="C:\Users\Marcela\AppData\Local\Microsoft\Windows\Temporary Internet Files\Content.IE5\AWGJD1MZ\MC9003048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420888"/>
            <a:ext cx="749347" cy="689934"/>
          </a:xfrm>
          <a:prstGeom prst="rect">
            <a:avLst/>
          </a:prstGeom>
          <a:noFill/>
        </p:spPr>
      </p:pic>
      <p:pic>
        <p:nvPicPr>
          <p:cNvPr id="7" name="Picture 2" descr="C:\Users\Marcela\AppData\Local\Microsoft\Windows\Temporary Internet Files\Content.IE5\AWGJD1MZ\MC9003048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628800"/>
            <a:ext cx="749347" cy="689934"/>
          </a:xfrm>
          <a:prstGeom prst="rect">
            <a:avLst/>
          </a:prstGeom>
          <a:noFill/>
        </p:spPr>
      </p:pic>
      <p:pic>
        <p:nvPicPr>
          <p:cNvPr id="8" name="Picture 2" descr="C:\Users\Marcela\AppData\Local\Microsoft\Windows\Temporary Internet Files\Content.IE5\AWGJD1MZ\MC9003048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556792"/>
            <a:ext cx="749347" cy="689934"/>
          </a:xfrm>
          <a:prstGeom prst="rect">
            <a:avLst/>
          </a:prstGeom>
          <a:noFill/>
        </p:spPr>
      </p:pic>
      <p:pic>
        <p:nvPicPr>
          <p:cNvPr id="9" name="Picture 2" descr="C:\Users\Marcela\AppData\Local\Microsoft\Windows\Temporary Internet Files\Content.IE5\AWGJD1MZ\MC9003048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556792"/>
            <a:ext cx="749347" cy="689934"/>
          </a:xfrm>
          <a:prstGeom prst="rect">
            <a:avLst/>
          </a:prstGeom>
          <a:noFill/>
        </p:spPr>
      </p:pic>
      <p:pic>
        <p:nvPicPr>
          <p:cNvPr id="10" name="Picture 2" descr="C:\Users\Marcela\AppData\Local\Microsoft\Windows\Temporary Internet Files\Content.IE5\AWGJD1MZ\MC9003048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484784"/>
            <a:ext cx="749347" cy="689934"/>
          </a:xfrm>
          <a:prstGeom prst="rect">
            <a:avLst/>
          </a:prstGeom>
          <a:noFill/>
        </p:spPr>
      </p:pic>
      <p:pic>
        <p:nvPicPr>
          <p:cNvPr id="11" name="Picture 3" descr="C:\Users\Marcela\AppData\Local\Microsoft\Windows\Temporary Internet Files\Content.IE5\2EOZRNWK\MC900434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212976"/>
            <a:ext cx="448050" cy="504056"/>
          </a:xfrm>
          <a:prstGeom prst="rect">
            <a:avLst/>
          </a:prstGeom>
          <a:noFill/>
        </p:spPr>
      </p:pic>
      <p:pic>
        <p:nvPicPr>
          <p:cNvPr id="12" name="Picture 3" descr="C:\Users\Marcela\AppData\Local\Microsoft\Windows\Temporary Internet Files\Content.IE5\2EOZRNWK\MC900434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717032"/>
            <a:ext cx="448050" cy="504056"/>
          </a:xfrm>
          <a:prstGeom prst="rect">
            <a:avLst/>
          </a:prstGeom>
          <a:noFill/>
        </p:spPr>
      </p:pic>
      <p:pic>
        <p:nvPicPr>
          <p:cNvPr id="13" name="Picture 3" descr="C:\Users\Marcela\AppData\Local\Microsoft\Windows\Temporary Internet Files\Content.IE5\2EOZRNWK\MC900434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293096"/>
            <a:ext cx="448050" cy="50405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216</TotalTime>
  <Words>251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Násobení dvěma</vt:lpstr>
      <vt:lpstr>Prezentace aplikace PowerPoint</vt:lpstr>
      <vt:lpstr>Prezentace aplikace PowerPoint</vt:lpstr>
      <vt:lpstr>1 pár jsou 2 kusy</vt:lpstr>
      <vt:lpstr>Prezentace aplikace PowerPoint</vt:lpstr>
      <vt:lpstr>Prezentace aplikace PowerPoint</vt:lpstr>
      <vt:lpstr>POUŽITÉ ZDROJE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VY_32_INOVACE_02_NÁSOBENÍ A DĚLENÍ_NÁSOBENÍ DVĚMA</dc:title>
  <dc:creator>Marcela</dc:creator>
  <cp:lastModifiedBy>Veisová Marcela</cp:lastModifiedBy>
  <cp:revision>28</cp:revision>
  <dcterms:created xsi:type="dcterms:W3CDTF">2011-07-20T14:00:32Z</dcterms:created>
  <dcterms:modified xsi:type="dcterms:W3CDTF">2012-05-07T11:39:00Z</dcterms:modified>
</cp:coreProperties>
</file>