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ctr" rtl="0"/>
          <a:r>
            <a:rPr lang="cs-CZ" sz="1200" baseline="0" dirty="0" smtClean="0"/>
            <a:t>VY_32_INOVACE_17_Matematika pro 9. ročník_Objem koule - procvičování</a:t>
          </a:r>
          <a:endParaRPr lang="cs-CZ" sz="12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ctr" rtl="0"/>
          <a:r>
            <a:rPr lang="cs-CZ" sz="1200" dirty="0" smtClean="0"/>
            <a:t>ZŠ Týnec nad Labem</a:t>
          </a:r>
          <a:endParaRPr lang="cs-CZ" sz="12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ctr" rtl="0"/>
          <a:r>
            <a:rPr lang="cs-CZ" sz="1200" dirty="0" smtClean="0"/>
            <a:t>AUTOR: Mgr. Lenka Štěrbová</a:t>
          </a:r>
          <a:endParaRPr lang="cs-CZ" sz="12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ctr" rtl="0"/>
          <a:r>
            <a:rPr lang="cs-CZ" sz="1200" dirty="0" smtClean="0"/>
            <a:t>Téma:  Objem koule - procvičování</a:t>
          </a:r>
          <a:endParaRPr lang="cs-CZ" sz="12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ctr" rtl="0"/>
          <a:r>
            <a:rPr lang="cs-CZ" sz="1200" b="0" dirty="0" smtClean="0"/>
            <a:t>CZ.1.07/1.4.00/21.1921</a:t>
          </a:r>
          <a:endParaRPr lang="cs-CZ" sz="12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46A2298-AFB3-4D7C-A298-B56AD65CE524}">
      <dgm:prSet custT="1"/>
      <dgm:spPr/>
      <dgm:t>
        <a:bodyPr/>
        <a:lstStyle/>
        <a:p>
          <a:pPr algn="ctr" rtl="0"/>
          <a:r>
            <a:rPr lang="cs-CZ" sz="1200" dirty="0" smtClean="0"/>
            <a:t>Vytvořeno: leden 2012</a:t>
          </a:r>
          <a:endParaRPr lang="cs-CZ" sz="1200" dirty="0"/>
        </a:p>
      </dgm:t>
    </dgm:pt>
    <dgm:pt modelId="{62DD1426-A931-4D62-80C8-4B3155558438}" type="parTrans" cxnId="{C1342581-B1B4-4D93-9923-CC9FAD048975}">
      <dgm:prSet/>
      <dgm:spPr/>
    </dgm:pt>
    <dgm:pt modelId="{2968CFC9-E8C2-4E2B-96D9-1FF778F0C387}" type="sibTrans" cxnId="{C1342581-B1B4-4D93-9923-CC9FAD048975}">
      <dgm:prSet/>
      <dgm:spPr/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 custScaleX="100000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B8673C89-B817-4FF7-BA75-1D77BA5F6674}" type="pres">
      <dgm:prSet presAssocID="{346A2298-AFB3-4D7C-A298-B56AD65CE524}" presName="vertSpace6" presStyleLbl="node1" presStyleIdx="4" presStyleCnt="6"/>
      <dgm:spPr/>
    </dgm:pt>
    <dgm:pt modelId="{21AD9CAE-8BC0-46A9-A340-C16AC56F6B38}" type="pres">
      <dgm:prSet presAssocID="{346A2298-AFB3-4D7C-A298-B56AD65CE524}" presName="circle6" presStyleLbl="node1" presStyleIdx="5" presStyleCnt="6"/>
      <dgm:spPr/>
    </dgm:pt>
    <dgm:pt modelId="{5B8B10ED-4FBC-4530-A7FD-BB199A4A6919}" type="pres">
      <dgm:prSet presAssocID="{346A2298-AFB3-4D7C-A298-B56AD65CE524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1F8B0C4-0108-4498-8F62-B41BD2EB1657}" type="pres">
      <dgm:prSet presAssocID="{346A2298-AFB3-4D7C-A298-B56AD65CE524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C1342581-B1B4-4D93-9923-CC9FAD048975}" srcId="{757F3AB3-0718-4624-B441-E567A8F0AB56}" destId="{346A2298-AFB3-4D7C-A298-B56AD65CE524}" srcOrd="5" destOrd="0" parTransId="{62DD1426-A931-4D62-80C8-4B3155558438}" sibTransId="{2968CFC9-E8C2-4E2B-96D9-1FF778F0C387}"/>
    <dgm:cxn modelId="{123F36E0-921E-4EBD-A3E5-EA677B8B1F0E}" type="presOf" srcId="{346A2298-AFB3-4D7C-A298-B56AD65CE524}" destId="{5B8B10ED-4FBC-4530-A7FD-BB199A4A6919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1F527864-F478-4ED6-872D-F9D38D54D91C}" type="presOf" srcId="{346A2298-AFB3-4D7C-A298-B56AD65CE524}" destId="{51F8B0C4-0108-4498-8F62-B41BD2EB1657}" srcOrd="1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309F04E1-02AF-4940-B56A-1052AFAAEBE9}" type="presParOf" srcId="{333A1088-737F-45CB-B68E-254E46348037}" destId="{B8673C89-B817-4FF7-BA75-1D77BA5F6674}" srcOrd="15" destOrd="0" presId="urn:microsoft.com/office/officeart/2005/8/layout/target3"/>
    <dgm:cxn modelId="{D5A86EE5-980F-479D-B103-B0F654390C13}" type="presParOf" srcId="{333A1088-737F-45CB-B68E-254E46348037}" destId="{21AD9CAE-8BC0-46A9-A340-C16AC56F6B38}" srcOrd="16" destOrd="0" presId="urn:microsoft.com/office/officeart/2005/8/layout/target3"/>
    <dgm:cxn modelId="{FA154EB7-D73B-41F9-AB8E-49916C237BB7}" type="presParOf" srcId="{333A1088-737F-45CB-B68E-254E46348037}" destId="{5B8B10ED-4FBC-4530-A7FD-BB199A4A6919}" srcOrd="17" destOrd="0" presId="urn:microsoft.com/office/officeart/2005/8/layout/target3"/>
    <dgm:cxn modelId="{13CDA376-51CC-43A4-BB28-D68FA4900018}" type="presParOf" srcId="{333A1088-737F-45CB-B68E-254E46348037}" destId="{AED2198E-93D5-4001-81B4-73124B309672}" srcOrd="18" destOrd="0" presId="urn:microsoft.com/office/officeart/2005/8/layout/target3"/>
    <dgm:cxn modelId="{43CC709B-1745-47B2-8A06-E8380F06E8A9}" type="presParOf" srcId="{333A1088-737F-45CB-B68E-254E46348037}" destId="{2BE915AB-18AA-4053-B92C-3BFC9ED204BB}" srcOrd="19" destOrd="0" presId="urn:microsoft.com/office/officeart/2005/8/layout/target3"/>
    <dgm:cxn modelId="{23FB4463-6545-4245-B514-AB668D3F89F0}" type="presParOf" srcId="{333A1088-737F-45CB-B68E-254E46348037}" destId="{6BB5E863-4638-4E1D-BFDE-399D028AC4ED}" srcOrd="20" destOrd="0" presId="urn:microsoft.com/office/officeart/2005/8/layout/target3"/>
    <dgm:cxn modelId="{E511B6D4-0D10-4AEB-B5EF-3B249F5AA9AF}" type="presParOf" srcId="{333A1088-737F-45CB-B68E-254E46348037}" destId="{5A5FFA88-C948-4069-8E93-59FA12366E83}" srcOrd="21" destOrd="0" presId="urn:microsoft.com/office/officeart/2005/8/layout/target3"/>
    <dgm:cxn modelId="{5EB60369-FD44-46BF-8A70-216DE17A7A42}" type="presParOf" srcId="{333A1088-737F-45CB-B68E-254E46348037}" destId="{890E4F0B-2866-4A3F-A3C7-2A14B1797930}" srcOrd="22" destOrd="0" presId="urn:microsoft.com/office/officeart/2005/8/layout/target3"/>
    <dgm:cxn modelId="{65B9B1EB-9A15-40F0-8A97-52155D6BD4E9}" type="presParOf" srcId="{333A1088-737F-45CB-B68E-254E46348037}" destId="{51F8B0C4-0108-4498-8F62-B41BD2EB1657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808312" cy="28083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391417" y="0"/>
          <a:ext cx="5220579" cy="28083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ZŠ Týnec nad Labem</a:t>
          </a:r>
          <a:endParaRPr lang="cs-CZ" sz="1200" kern="1200" dirty="0"/>
        </a:p>
      </dsp:txBody>
      <dsp:txXfrm>
        <a:off x="1391417" y="0"/>
        <a:ext cx="5220579" cy="351039"/>
      </dsp:txXfrm>
    </dsp:sp>
    <dsp:sp modelId="{A52A0455-90FF-4808-ABD0-F02540D31D5A}">
      <dsp:nvSpPr>
        <dsp:cNvPr id="0" name=""/>
        <dsp:cNvSpPr/>
      </dsp:nvSpPr>
      <dsp:spPr>
        <a:xfrm>
          <a:off x="245727" y="351039"/>
          <a:ext cx="2316856" cy="231685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404156" y="351039"/>
          <a:ext cx="5220579" cy="23168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AUTOR: Mgr. Lenka Štěrbová</a:t>
          </a:r>
          <a:endParaRPr lang="cs-CZ" sz="1200" kern="1200" dirty="0"/>
        </a:p>
      </dsp:txBody>
      <dsp:txXfrm>
        <a:off x="1404156" y="351039"/>
        <a:ext cx="5220579" cy="351039"/>
      </dsp:txXfrm>
    </dsp:sp>
    <dsp:sp modelId="{313FC574-E1CD-4FB4-B054-0B805CE0447D}">
      <dsp:nvSpPr>
        <dsp:cNvPr id="0" name=""/>
        <dsp:cNvSpPr/>
      </dsp:nvSpPr>
      <dsp:spPr>
        <a:xfrm>
          <a:off x="491455" y="702079"/>
          <a:ext cx="1825400" cy="182540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404156" y="702079"/>
          <a:ext cx="5220579" cy="1825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baseline="0" dirty="0" smtClean="0"/>
            <a:t>VY_32_INOVACE_17_Matematika pro 9. ročník_Objem koule - procvičování</a:t>
          </a:r>
          <a:endParaRPr lang="cs-CZ" sz="1200" kern="1200" dirty="0"/>
        </a:p>
      </dsp:txBody>
      <dsp:txXfrm>
        <a:off x="1404156" y="702079"/>
        <a:ext cx="5220579" cy="351037"/>
      </dsp:txXfrm>
    </dsp:sp>
    <dsp:sp modelId="{FFC9F71D-1B4F-4AD9-A4A6-86ADEFC8AF5C}">
      <dsp:nvSpPr>
        <dsp:cNvPr id="0" name=""/>
        <dsp:cNvSpPr/>
      </dsp:nvSpPr>
      <dsp:spPr>
        <a:xfrm>
          <a:off x="737181" y="1053117"/>
          <a:ext cx="1333948" cy="133394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404156" y="1053117"/>
          <a:ext cx="5220579" cy="13339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Téma:  Objem koule - procvičování</a:t>
          </a:r>
          <a:endParaRPr lang="cs-CZ" sz="1200" kern="1200" dirty="0"/>
        </a:p>
      </dsp:txBody>
      <dsp:txXfrm>
        <a:off x="1404156" y="1053117"/>
        <a:ext cx="5220579" cy="351039"/>
      </dsp:txXfrm>
    </dsp:sp>
    <dsp:sp modelId="{EE85B701-7295-41C0-BA7A-34D3756A2AE6}">
      <dsp:nvSpPr>
        <dsp:cNvPr id="0" name=""/>
        <dsp:cNvSpPr/>
      </dsp:nvSpPr>
      <dsp:spPr>
        <a:xfrm>
          <a:off x="982909" y="1404156"/>
          <a:ext cx="842492" cy="84249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404156" y="1404156"/>
          <a:ext cx="5220579" cy="84249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b="0" kern="1200" dirty="0" smtClean="0"/>
            <a:t>CZ.1.07/1.4.00/21.1921</a:t>
          </a:r>
          <a:endParaRPr lang="cs-CZ" sz="1200" kern="1200" dirty="0"/>
        </a:p>
      </dsp:txBody>
      <dsp:txXfrm>
        <a:off x="1404156" y="1404156"/>
        <a:ext cx="5220579" cy="351039"/>
      </dsp:txXfrm>
    </dsp:sp>
    <dsp:sp modelId="{21AD9CAE-8BC0-46A9-A340-C16AC56F6B38}">
      <dsp:nvSpPr>
        <dsp:cNvPr id="0" name=""/>
        <dsp:cNvSpPr/>
      </dsp:nvSpPr>
      <dsp:spPr>
        <a:xfrm>
          <a:off x="1228637" y="1755196"/>
          <a:ext cx="351037" cy="35103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5B8B10ED-4FBC-4530-A7FD-BB199A4A6919}">
      <dsp:nvSpPr>
        <dsp:cNvPr id="0" name=""/>
        <dsp:cNvSpPr/>
      </dsp:nvSpPr>
      <dsp:spPr>
        <a:xfrm>
          <a:off x="1404156" y="1755196"/>
          <a:ext cx="5220579" cy="35103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Vytvořeno: leden 2012</a:t>
          </a:r>
          <a:endParaRPr lang="cs-CZ" sz="1200" kern="1200" dirty="0"/>
        </a:p>
      </dsp:txBody>
      <dsp:txXfrm>
        <a:off x="1404156" y="1755196"/>
        <a:ext cx="5220579" cy="3510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pull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pull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pull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pull dir="d"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762595480"/>
              </p:ext>
            </p:extLst>
          </p:nvPr>
        </p:nvGraphicFramePr>
        <p:xfrm>
          <a:off x="2339752" y="908720"/>
          <a:ext cx="6624736" cy="2808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buNone/>
            </a:pPr>
            <a:endParaRPr lang="cs-CZ" dirty="0" smtClean="0"/>
          </a:p>
          <a:p>
            <a:pPr marL="0" indent="0">
              <a:spcBef>
                <a:spcPts val="0"/>
              </a:spcBef>
              <a:buNone/>
            </a:pPr>
            <a:r>
              <a:rPr lang="cs-CZ" dirty="0" smtClean="0"/>
              <a:t>Prezentace je určena žákům 9. ročníku ZŠ a je vhodná pro interaktivní tabuli.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dirty="0" smtClean="0"/>
              <a:t>Slouží pro upevnění probírané látky – Objem koule. </a:t>
            </a:r>
          </a:p>
          <a:p>
            <a:pPr marL="0" indent="0">
              <a:spcBef>
                <a:spcPts val="0"/>
              </a:spcBef>
            </a:pPr>
            <a:endParaRPr lang="cs-CZ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Objem koule – pracovní list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10614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1. Vypočítej objem koule, která má poloměr 23,15 cm a</a:t>
            </a:r>
          </a:p>
          <a:p>
            <a:pPr>
              <a:buNone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výsledek zaokrouhli na desítky krychlových centimetrů.</a:t>
            </a:r>
            <a:endParaRPr lang="cs-CZ" sz="2400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Objem koule – pracovní list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1349504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cs-CZ" dirty="0" smtClean="0">
                <a:latin typeface="Calibri" pitchFamily="34" charset="0"/>
                <a:cs typeface="Calibri" pitchFamily="34" charset="0"/>
              </a:rPr>
              <a:t>2. Skleněné těžítko tvaru koule s poloměrem 4 cm je vyrobeno</a:t>
            </a:r>
          </a:p>
          <a:p>
            <a:pPr>
              <a:buNone/>
            </a:pPr>
            <a:r>
              <a:rPr lang="cs-CZ" dirty="0" smtClean="0">
                <a:latin typeface="Calibri" pitchFamily="34" charset="0"/>
                <a:cs typeface="Calibri" pitchFamily="34" charset="0"/>
              </a:rPr>
              <a:t>ze skla. Vypočítej jeho hmotnost, jestliže hustota skla je</a:t>
            </a:r>
          </a:p>
          <a:p>
            <a:pPr>
              <a:buNone/>
            </a:pPr>
            <a:r>
              <a:rPr lang="cs-CZ" dirty="0" smtClean="0">
                <a:latin typeface="Calibri" pitchFamily="34" charset="0"/>
                <a:cs typeface="Calibri" pitchFamily="34" charset="0"/>
              </a:rPr>
              <a:t>přibližně 3800 kg/m</a:t>
            </a:r>
            <a:r>
              <a:rPr lang="cs-CZ" baseline="30000" dirty="0" smtClean="0">
                <a:latin typeface="Calibri" pitchFamily="34" charset="0"/>
                <a:cs typeface="Calibri" pitchFamily="34" charset="0"/>
              </a:rPr>
              <a:t>3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. </a:t>
            </a:r>
            <a:endParaRPr lang="cs-CZ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Objem koule -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907704" y="2708920"/>
            <a:ext cx="6779096" cy="361568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1. Objem koule </a:t>
            </a:r>
            <a:r>
              <a:rPr lang="cs-CZ" sz="2400" dirty="0" smtClean="0">
                <a:latin typeface="Calibri" pitchFamily="34" charset="0"/>
                <a:cs typeface="Calibri" pitchFamily="34" charset="0"/>
              </a:rPr>
              <a:t>je </a:t>
            </a:r>
            <a:r>
              <a:rPr lang="cs-CZ" sz="2400" dirty="0" smtClean="0">
                <a:latin typeface="Calibri" pitchFamily="34" charset="0"/>
                <a:cs typeface="Calibri" pitchFamily="34" charset="0"/>
              </a:rPr>
              <a:t>51 940 cm</a:t>
            </a:r>
            <a:r>
              <a:rPr lang="cs-CZ" sz="2400" baseline="30000" dirty="0" smtClean="0">
                <a:latin typeface="Calibri" pitchFamily="34" charset="0"/>
                <a:cs typeface="Calibri" pitchFamily="34" charset="0"/>
              </a:rPr>
              <a:t>3</a:t>
            </a:r>
            <a:r>
              <a:rPr lang="cs-CZ" sz="2400" dirty="0" smtClean="0">
                <a:latin typeface="Calibri" pitchFamily="34" charset="0"/>
                <a:cs typeface="Calibri" pitchFamily="34" charset="0"/>
              </a:rPr>
              <a:t>.</a:t>
            </a:r>
          </a:p>
          <a:p>
            <a:pPr>
              <a:buNone/>
            </a:pPr>
            <a:endParaRPr lang="cs-CZ" sz="2400" dirty="0" smtClean="0"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2. Skleněné těžítko váží 1 kg. </a:t>
            </a:r>
            <a:endParaRPr lang="cs-CZ" sz="2400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ransition>
    <p:pull dir="d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151</TotalTime>
  <Words>131</Words>
  <Application>Microsoft Office PowerPoint</Application>
  <PresentationFormat>Předvádění na obrazovce (4:3)</PresentationFormat>
  <Paragraphs>21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Tok</vt:lpstr>
      <vt:lpstr>Snímek 1</vt:lpstr>
      <vt:lpstr>Anotace </vt:lpstr>
      <vt:lpstr>Objem koule – pracovní list</vt:lpstr>
      <vt:lpstr>Objem koule – pracovní list</vt:lpstr>
      <vt:lpstr>Objem koule - řešení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Lenka Štěrbová</dc:creator>
  <cp:lastModifiedBy>Vlasta</cp:lastModifiedBy>
  <cp:revision>40</cp:revision>
  <dcterms:created xsi:type="dcterms:W3CDTF">2011-06-20T10:40:08Z</dcterms:created>
  <dcterms:modified xsi:type="dcterms:W3CDTF">2012-06-04T19:37:49Z</dcterms:modified>
</cp:coreProperties>
</file>