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710363" cy="98425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VY_32_INOVACE_18_Matematika pro 9. ročník_Objemy a povrchy těles - 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Lenka Štěrbová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 Objemy a povrchy těles -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6784114-45DD-4925-8125-76C42A9F96BE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E435C21D-0CAE-4C19-82DA-78A21F5584A0}" type="parTrans" cxnId="{15FEA1AB-37EF-4E01-86A3-8AE59E331045}">
      <dgm:prSet/>
      <dgm:spPr/>
    </dgm:pt>
    <dgm:pt modelId="{4F16930A-89F4-4766-B9EB-3F04EDD736C0}" type="sibTrans" cxnId="{15FEA1AB-37EF-4E01-86A3-8AE59E331045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8E5F653-6B0B-4BE8-B70D-3F8371E3B585}" type="pres">
      <dgm:prSet presAssocID="{96784114-45DD-4925-8125-76C42A9F96BE}" presName="vertSpace6" presStyleLbl="node1" presStyleIdx="4" presStyleCnt="6"/>
      <dgm:spPr/>
    </dgm:pt>
    <dgm:pt modelId="{8CC9B096-BA8F-4685-A278-33E3D44A5FAF}" type="pres">
      <dgm:prSet presAssocID="{96784114-45DD-4925-8125-76C42A9F96BE}" presName="circle6" presStyleLbl="node1" presStyleIdx="5" presStyleCnt="6"/>
      <dgm:spPr/>
    </dgm:pt>
    <dgm:pt modelId="{98E2F856-E50D-4B9A-A295-09A7EA95B796}" type="pres">
      <dgm:prSet presAssocID="{96784114-45DD-4925-8125-76C42A9F96B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ADA8B-3481-4D49-A974-34C09F449F1C}" type="pres">
      <dgm:prSet presAssocID="{96784114-45DD-4925-8125-76C42A9F96B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5FEA1AB-37EF-4E01-86A3-8AE59E331045}" srcId="{757F3AB3-0718-4624-B441-E567A8F0AB56}" destId="{96784114-45DD-4925-8125-76C42A9F96BE}" srcOrd="5" destOrd="0" parTransId="{E435C21D-0CAE-4C19-82DA-78A21F5584A0}" sibTransId="{4F16930A-89F4-4766-B9EB-3F04EDD736C0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2A1E0CEE-74A6-4FF8-8F22-90F98CC40184}" type="presOf" srcId="{96784114-45DD-4925-8125-76C42A9F96BE}" destId="{98E2F856-E50D-4B9A-A295-09A7EA95B796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95C27CC-411D-4C34-9D94-7D675DD01362}" type="presOf" srcId="{96784114-45DD-4925-8125-76C42A9F96BE}" destId="{36BADA8B-3481-4D49-A974-34C09F449F1C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053BA51-52BF-4521-868E-BEB8D3826461}" type="presParOf" srcId="{333A1088-737F-45CB-B68E-254E46348037}" destId="{C8E5F653-6B0B-4BE8-B70D-3F8371E3B585}" srcOrd="15" destOrd="0" presId="urn:microsoft.com/office/officeart/2005/8/layout/target3"/>
    <dgm:cxn modelId="{0BA80D00-48B9-4117-B60D-4443CF4F7C26}" type="presParOf" srcId="{333A1088-737F-45CB-B68E-254E46348037}" destId="{8CC9B096-BA8F-4685-A278-33E3D44A5FAF}" srcOrd="16" destOrd="0" presId="urn:microsoft.com/office/officeart/2005/8/layout/target3"/>
    <dgm:cxn modelId="{7C0F1845-F085-4227-851C-96D70A9E68D6}" type="presParOf" srcId="{333A1088-737F-45CB-B68E-254E46348037}" destId="{98E2F856-E50D-4B9A-A295-09A7EA95B796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80D1983-3479-4C3E-98EE-761AA4498F1E}" type="presParOf" srcId="{333A1088-737F-45CB-B68E-254E46348037}" destId="{36BADA8B-3481-4D49-A974-34C09F449F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404156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404156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Mgr. Lenka Štěrbová</a:t>
          </a:r>
          <a:endParaRPr lang="cs-CZ" sz="10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VY_32_INOVACE_18_Matematika pro 9. ročník_Objemy a povrchy těles - procvičování</a:t>
          </a:r>
          <a:endParaRPr lang="cs-CZ" sz="10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 Objemy a povrchy těles - procvičování</a:t>
          </a:r>
          <a:endParaRPr lang="cs-CZ" sz="10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404156" y="1404156"/>
        <a:ext cx="5220579" cy="351039"/>
      </dsp:txXfrm>
    </dsp:sp>
    <dsp:sp modelId="{8CC9B096-BA8F-4685-A278-33E3D44A5FAF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8E2F856-E50D-4B9A-A295-09A7EA95B796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Vytvořeno: leden 2012</a:t>
          </a:r>
          <a:endParaRPr lang="cs-CZ" sz="10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diamond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77878121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Slouží pro procvičování probrané látky. 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4392488" cy="443484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1. Vypočítej objem krychle, jejíž povrch je stejný jako povrch kvádru o rozměrech 8 cm, 5 cm a 12 cm.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920085"/>
            <a:ext cx="3898776" cy="443484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2. Vypočítej objem pravidelného čtyřstěnu o hraně 5 dm.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4172272" cy="443809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3. Vypočítej průměr podstavy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kužele,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jestliže má objem 8 dm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a výška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kužele je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40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cm.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244280" cy="443484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4. Vypočítej výšku pravidelného šestibokého hranolu o objemu 528 cm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s podstavnou hranou 6 cm.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003232" cy="788835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5. Jak je třeba změnit poloměr koule o poloměru 5 cm, aby se </a:t>
            </a:r>
            <a:r>
              <a:rPr lang="cs-CZ" sz="2000" dirty="0" smtClean="0">
                <a:latin typeface="+mj-lt"/>
              </a:rPr>
              <a:t>její povrch změnil čtyřikrát? </a:t>
            </a:r>
            <a:endParaRPr lang="cs-CZ" sz="2000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>
              <a:latin typeface="+mj-lt"/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8003232" cy="86409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6.  Urči objem a povrch rotačního tělesa, které vznikne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rotací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obdélníku o rozměrech 8 cm a 5 cm kolem osy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první strany.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903712"/>
          </a:xfrm>
        </p:spPr>
        <p:txBody>
          <a:bodyPr>
            <a:normAutofit/>
          </a:bodyPr>
          <a:lstStyle/>
          <a:p>
            <a:pPr marL="360000">
              <a:lnSpc>
                <a:spcPct val="150000"/>
              </a:lnSpc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1. Objem krychle je 527,5 cm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 marL="360000">
              <a:lnSpc>
                <a:spcPct val="150000"/>
              </a:lnSpc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2. Objem čtyřstěnu je 14,7 dm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360000">
              <a:lnSpc>
                <a:spcPct val="150000"/>
              </a:lnSpc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3. Průměr podstavy kužele je 27,6 cm. </a:t>
            </a:r>
          </a:p>
          <a:p>
            <a:pPr marL="360000">
              <a:lnSpc>
                <a:spcPct val="150000"/>
              </a:lnSpc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4. Výška hranolu je 5,64 cm. </a:t>
            </a:r>
          </a:p>
          <a:p>
            <a:pPr marL="360000">
              <a:lnSpc>
                <a:spcPct val="150000"/>
              </a:lnSpc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5. Poloměr koule se musí změnit dvakrát.</a:t>
            </a:r>
          </a:p>
          <a:p>
            <a:pPr marL="360000">
              <a:lnSpc>
                <a:spcPct val="150000"/>
              </a:lnSpc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6. Objem válce je 251,2 cm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 Povrch válce je 226 cm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 marL="360000">
              <a:lnSpc>
                <a:spcPct val="150000"/>
              </a:lnSpc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diamond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807</TotalTime>
  <Words>236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 </vt:lpstr>
      <vt:lpstr>Pracovní list</vt:lpstr>
      <vt:lpstr>Pracovní list</vt:lpstr>
      <vt:lpstr>Pracovní list</vt:lpstr>
      <vt:lpstr>Pracovní list</vt:lpstr>
      <vt:lpstr>Řešení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61</cp:revision>
  <cp:lastPrinted>2012-05-25T07:22:39Z</cp:lastPrinted>
  <dcterms:created xsi:type="dcterms:W3CDTF">2011-06-20T10:40:08Z</dcterms:created>
  <dcterms:modified xsi:type="dcterms:W3CDTF">2012-06-04T19:49:55Z</dcterms:modified>
</cp:coreProperties>
</file>