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</p:sldIdLst>
  <p:sldSz cx="9144000" cy="6858000" type="screen4x3"/>
  <p:notesSz cx="6710363" cy="98425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050" dirty="0" smtClean="0"/>
            <a:t>VY_32_INOVACE_19_Matematika pro 9. ročník_Objemy a povrchy těles – úlohy z praxe</a:t>
          </a:r>
          <a:endParaRPr lang="cs-CZ" sz="105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050" dirty="0" smtClean="0"/>
            <a:t>ZŠ Týnec nad Labem</a:t>
          </a:r>
          <a:endParaRPr lang="cs-CZ" sz="105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050" dirty="0" smtClean="0"/>
            <a:t>AUTOR: Mgr. Lenka Štěrbová</a:t>
          </a:r>
          <a:endParaRPr lang="cs-CZ" sz="105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050" dirty="0" smtClean="0"/>
            <a:t>Téma:  Objemy a povrchy těles – úlohy z praxe</a:t>
          </a:r>
          <a:endParaRPr lang="cs-CZ" sz="105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050" dirty="0" smtClean="0"/>
            <a:t>CZ.1.07/1.4.00/21.1921</a:t>
          </a:r>
          <a:endParaRPr lang="cs-CZ" sz="105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AAC34B-4ABB-40F7-AC28-2D06A48ED103}">
      <dgm:prSet custT="1"/>
      <dgm:spPr/>
      <dgm:t>
        <a:bodyPr/>
        <a:lstStyle/>
        <a:p>
          <a:pPr rtl="0"/>
          <a:r>
            <a:rPr lang="cs-CZ" sz="1050" dirty="0" smtClean="0"/>
            <a:t>Vytvořeno: leden 2012</a:t>
          </a:r>
          <a:endParaRPr lang="cs-CZ" sz="1050" dirty="0"/>
        </a:p>
      </dgm:t>
    </dgm:pt>
    <dgm:pt modelId="{E9DAD1BE-F7A7-4E46-BBD0-E6575D25023F}" type="parTrans" cxnId="{25B577F2-8067-49D8-8832-34DFAF433C0B}">
      <dgm:prSet/>
      <dgm:spPr/>
    </dgm:pt>
    <dgm:pt modelId="{256D2B82-9521-4739-A2F2-4CFB73DEF010}" type="sibTrans" cxnId="{25B577F2-8067-49D8-8832-34DFAF433C0B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306FA4-3A20-43CD-A910-4C7FF2A52FB2}" type="pres">
      <dgm:prSet presAssocID="{48AAC34B-4ABB-40F7-AC28-2D06A48ED103}" presName="vertSpace6" presStyleLbl="node1" presStyleIdx="4" presStyleCnt="6"/>
      <dgm:spPr/>
    </dgm:pt>
    <dgm:pt modelId="{1AA9284D-9AC6-4FE4-9CF4-EDB6778AB900}" type="pres">
      <dgm:prSet presAssocID="{48AAC34B-4ABB-40F7-AC28-2D06A48ED103}" presName="circle6" presStyleLbl="node1" presStyleIdx="5" presStyleCnt="6"/>
      <dgm:spPr/>
    </dgm:pt>
    <dgm:pt modelId="{3A96BB52-AFDE-46AD-901F-B010D8AB1119}" type="pres">
      <dgm:prSet presAssocID="{48AAC34B-4ABB-40F7-AC28-2D06A48ED10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1E6C27-66AB-449E-A9B0-529FEAFC9393}" type="pres">
      <dgm:prSet presAssocID="{48AAC34B-4ABB-40F7-AC28-2D06A48ED10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4D6D41-7133-4D3B-8855-0CE4C3E57689}" type="presOf" srcId="{48AAC34B-4ABB-40F7-AC28-2D06A48ED103}" destId="{481E6C27-66AB-449E-A9B0-529FEAFC9393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609F3870-588F-4CBB-827B-88F309383253}" type="presOf" srcId="{48AAC34B-4ABB-40F7-AC28-2D06A48ED103}" destId="{3A96BB52-AFDE-46AD-901F-B010D8AB111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5B577F2-8067-49D8-8832-34DFAF433C0B}" srcId="{757F3AB3-0718-4624-B441-E567A8F0AB56}" destId="{48AAC34B-4ABB-40F7-AC28-2D06A48ED103}" srcOrd="5" destOrd="0" parTransId="{E9DAD1BE-F7A7-4E46-BBD0-E6575D25023F}" sibTransId="{256D2B82-9521-4739-A2F2-4CFB73DEF010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1E26E06-7424-4B7F-B948-92C5E4ADCF56}" type="presParOf" srcId="{333A1088-737F-45CB-B68E-254E46348037}" destId="{03306FA4-3A20-43CD-A910-4C7FF2A52FB2}" srcOrd="15" destOrd="0" presId="urn:microsoft.com/office/officeart/2005/8/layout/target3"/>
    <dgm:cxn modelId="{5F79C6FF-FF5D-46E5-9245-A44A44AF6298}" type="presParOf" srcId="{333A1088-737F-45CB-B68E-254E46348037}" destId="{1AA9284D-9AC6-4FE4-9CF4-EDB6778AB900}" srcOrd="16" destOrd="0" presId="urn:microsoft.com/office/officeart/2005/8/layout/target3"/>
    <dgm:cxn modelId="{EC5A286C-02B7-41A7-BFB1-3323EA89D380}" type="presParOf" srcId="{333A1088-737F-45CB-B68E-254E46348037}" destId="{3A96BB52-AFDE-46AD-901F-B010D8AB1119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BA49D52A-B332-463B-995D-234A838B43ED}" type="presParOf" srcId="{333A1088-737F-45CB-B68E-254E46348037}" destId="{481E6C27-66AB-449E-A9B0-529FEAFC939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ZŠ Týnec nad Labem</a:t>
          </a:r>
          <a:endParaRPr lang="cs-CZ" sz="105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AUTOR: Mgr. Lenka Štěrbová</a:t>
          </a:r>
          <a:endParaRPr lang="cs-CZ" sz="105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VY_32_INOVACE_19_Matematika pro 9. ročník_Objemy a povrchy těles – úlohy z praxe</a:t>
          </a:r>
          <a:endParaRPr lang="cs-CZ" sz="105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Téma:  Objemy a povrchy těles – úlohy z praxe</a:t>
          </a:r>
          <a:endParaRPr lang="cs-CZ" sz="105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CZ.1.07/1.4.00/21.1921</a:t>
          </a:r>
          <a:endParaRPr lang="cs-CZ" sz="1050" kern="1200" dirty="0"/>
        </a:p>
      </dsp:txBody>
      <dsp:txXfrm>
        <a:off x="1404156" y="1404156"/>
        <a:ext cx="5220579" cy="351039"/>
      </dsp:txXfrm>
    </dsp:sp>
    <dsp:sp modelId="{1AA9284D-9AC6-4FE4-9CF4-EDB6778AB900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A96BB52-AFDE-46AD-901F-B010D8AB1119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Vytvořeno: leden 2012</a:t>
          </a:r>
          <a:endParaRPr lang="cs-CZ" sz="105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787812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499176" cy="438912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procvičování probrané látky.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Vypočítej objem materiálu potřebného ke stavbě náspu pro železniční trať. Násep bude dlouhý 1,8 km a bude mít v příčném řezu tvar rovnoramenného lichoběžníku s délkami základen 15 m a 8 m a výškou 2 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931224" cy="438912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Kolik kilogramů váží 25 m kouřových rour tvaru rotačního válce o průměru 30 cm zhotovených z plechu, jehož 1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váží 7 kg.  Připočítejte 8% povrchu na šev.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636912"/>
            <a:ext cx="7859216" cy="3687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Objem materiálu potřebného ke stavbě je 41 400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25 m kouřových rour váží 178,5 kg.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newsflash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</TotalTime>
  <Words>160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 </vt:lpstr>
      <vt:lpstr>Pracovní list</vt:lpstr>
      <vt:lpstr>Pracovní list</vt:lpstr>
      <vt:lpstr>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54</cp:revision>
  <cp:lastPrinted>2012-05-25T07:26:06Z</cp:lastPrinted>
  <dcterms:created xsi:type="dcterms:W3CDTF">2011-06-20T10:40:08Z</dcterms:created>
  <dcterms:modified xsi:type="dcterms:W3CDTF">2012-06-04T19:55:06Z</dcterms:modified>
</cp:coreProperties>
</file>