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710363" cy="98425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VY_32_INOVACE_20_Matematika pro 9. ročník_Objemy a povrchy těles – úlohy z praxe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Lenka Štěrbová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 Objemy a povrchy těles – úlohy z praxe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9DAAC10-FC8C-4044-884B-A1F43CBAFD68}">
      <dgm:prSet/>
      <dgm:spPr/>
      <dgm:t>
        <a:bodyPr/>
        <a:lstStyle/>
        <a:p>
          <a:pPr rtl="0"/>
          <a:r>
            <a:rPr lang="cs-CZ" dirty="0" smtClean="0"/>
            <a:t>Vytvořeno: leden 2012</a:t>
          </a:r>
          <a:endParaRPr lang="cs-CZ" dirty="0"/>
        </a:p>
      </dgm:t>
    </dgm:pt>
    <dgm:pt modelId="{E45764CC-7827-498C-BE3B-056F28914419}" type="parTrans" cxnId="{7709B833-232B-4F49-B1A9-E6FCA10D5E80}">
      <dgm:prSet/>
      <dgm:spPr/>
    </dgm:pt>
    <dgm:pt modelId="{AAAE5C4D-DE96-478D-A46C-ACF163D313F2}" type="sibTrans" cxnId="{7709B833-232B-4F49-B1A9-E6FCA10D5E80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213CF07-1F8D-43BE-B178-96C8A3B9F351}" type="pres">
      <dgm:prSet presAssocID="{79DAAC10-FC8C-4044-884B-A1F43CBAFD68}" presName="vertSpace6" presStyleLbl="node1" presStyleIdx="4" presStyleCnt="6"/>
      <dgm:spPr/>
    </dgm:pt>
    <dgm:pt modelId="{D8FBFF26-6AE0-4AA3-B9F0-8F91F976D630}" type="pres">
      <dgm:prSet presAssocID="{79DAAC10-FC8C-4044-884B-A1F43CBAFD68}" presName="circle6" presStyleLbl="node1" presStyleIdx="5" presStyleCnt="6"/>
      <dgm:spPr/>
    </dgm:pt>
    <dgm:pt modelId="{5EC182B5-8C7C-473B-AD3A-9AE163E02EFD}" type="pres">
      <dgm:prSet presAssocID="{79DAAC10-FC8C-4044-884B-A1F43CBAFD68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EF2496-699B-496F-A1FF-5B9802F787C9}" type="pres">
      <dgm:prSet presAssocID="{79DAAC10-FC8C-4044-884B-A1F43CBAFD6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BBB0BAB6-386A-4BBC-9127-C64E296E8D43}" type="presOf" srcId="{79DAAC10-FC8C-4044-884B-A1F43CBAFD68}" destId="{0DEF2496-699B-496F-A1FF-5B9802F787C9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709B833-232B-4F49-B1A9-E6FCA10D5E80}" srcId="{757F3AB3-0718-4624-B441-E567A8F0AB56}" destId="{79DAAC10-FC8C-4044-884B-A1F43CBAFD68}" srcOrd="5" destOrd="0" parTransId="{E45764CC-7827-498C-BE3B-056F28914419}" sibTransId="{AAAE5C4D-DE96-478D-A46C-ACF163D313F2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B8570AE0-83AF-406E-B314-537E5B4FD595}" type="presOf" srcId="{79DAAC10-FC8C-4044-884B-A1F43CBAFD68}" destId="{5EC182B5-8C7C-473B-AD3A-9AE163E02EFD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6813B0FB-2550-404A-A8D9-0E4D3F9314C9}" type="presParOf" srcId="{333A1088-737F-45CB-B68E-254E46348037}" destId="{A213CF07-1F8D-43BE-B178-96C8A3B9F351}" srcOrd="15" destOrd="0" presId="urn:microsoft.com/office/officeart/2005/8/layout/target3"/>
    <dgm:cxn modelId="{3F7A3C4F-9469-4496-9BE1-E63EA9D57CCE}" type="presParOf" srcId="{333A1088-737F-45CB-B68E-254E46348037}" destId="{D8FBFF26-6AE0-4AA3-B9F0-8F91F976D630}" srcOrd="16" destOrd="0" presId="urn:microsoft.com/office/officeart/2005/8/layout/target3"/>
    <dgm:cxn modelId="{34D949F9-5D3F-4092-BA4B-DE83FC32D894}" type="presParOf" srcId="{333A1088-737F-45CB-B68E-254E46348037}" destId="{5EC182B5-8C7C-473B-AD3A-9AE163E02EFD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B0C28CB3-EEBC-467C-96A8-46A80DD959F9}" type="presParOf" srcId="{333A1088-737F-45CB-B68E-254E46348037}" destId="{0DEF2496-699B-496F-A1FF-5B9802F787C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404156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ZŠ Týnec nad Labem</a:t>
          </a:r>
          <a:endParaRPr lang="cs-CZ" sz="1000" kern="1200" dirty="0"/>
        </a:p>
      </dsp:txBody>
      <dsp:txXfrm>
        <a:off x="1404156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Mgr. Lenka Štěrbová</a:t>
          </a:r>
          <a:endParaRPr lang="cs-CZ" sz="100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VY_32_INOVACE_20_Matematika pro 9. ročník_Objemy a povrchy těles – úlohy z praxe</a:t>
          </a:r>
          <a:endParaRPr lang="cs-CZ" sz="100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Téma:  Objemy a povrchy těles – úlohy z praxe</a:t>
          </a:r>
          <a:endParaRPr lang="cs-CZ" sz="100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CZ.1.07/1.4.00/21.1921</a:t>
          </a:r>
          <a:endParaRPr lang="cs-CZ" sz="1000" kern="1200" dirty="0"/>
        </a:p>
      </dsp:txBody>
      <dsp:txXfrm>
        <a:off x="1404156" y="1404156"/>
        <a:ext cx="5220579" cy="351039"/>
      </dsp:txXfrm>
    </dsp:sp>
    <dsp:sp modelId="{D8FBFF26-6AE0-4AA3-B9F0-8F91F976D630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EC182B5-8C7C-473B-AD3A-9AE163E02EFD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Vytvořeno: leden 2012</a:t>
          </a:r>
          <a:endParaRPr lang="cs-CZ" sz="100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blinds dir="vert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77878121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/>
          <a:lstStyle/>
          <a:p>
            <a:pPr>
              <a:buNone/>
            </a:pPr>
            <a:endParaRPr lang="cs-CZ" dirty="0" smtClean="0"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+mj-lt"/>
              </a:rPr>
              <a:t>Prezentace je určena žákům 9. ročníku ZŠ a je vhodná pro interaktivní tabuli.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latin typeface="+mj-lt"/>
              </a:rPr>
              <a:t>Slouží pro procvičování probrané látky. 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852704"/>
          </a:xfrm>
        </p:spPr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916832"/>
            <a:ext cx="8424936" cy="4438093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1. Jakou hmotnost má činka Romana Šebrleho složená ze dvou koulí o průměru 16 cm a příčky ve tvaru válce o průměru 12 mm a délce 35 cm, když hustota tělesa je 7800 kg/m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424936" cy="433576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2. U kotle lokomotivy se voda zahřívá vodní párou, která prochází 150 trubkami, z nichž každá má vnitřní průměr 45 mm a délku 2,6 m. Určete velikost výhřevné plochy v m</a:t>
            </a:r>
            <a:r>
              <a:rPr lang="cs-CZ" sz="20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7643192" cy="4479776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3.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Kolik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</a:t>
            </a:r>
            <a:r>
              <a:rPr lang="cs-CZ" sz="2000" baseline="30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3 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obsahuje půdní p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rostor pod střechou, která má tvar jehlanu s šestiúhelníkovou podstavou o hraně 6 m.  Výška střechy je 9 m.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564904"/>
            <a:ext cx="7571184" cy="3759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1.  Hmotnost činky je 17 kg. 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2. 150 trubek má 55 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výhřevné plochy. 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3. Půdní prostor má objem 281 m</a:t>
            </a:r>
            <a:r>
              <a:rPr lang="cs-CZ" sz="24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med">
    <p:blinds dir="vert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803</TotalTime>
  <Words>194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 </vt:lpstr>
      <vt:lpstr>Pracovní list</vt:lpstr>
      <vt:lpstr>Pracovní list</vt:lpstr>
      <vt:lpstr>Pracovní list</vt:lpstr>
      <vt:lpstr>Řešení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Štěrbová;Kristýna Krupková</dc:creator>
  <cp:lastModifiedBy>Vlasta</cp:lastModifiedBy>
  <cp:revision>85</cp:revision>
  <cp:lastPrinted>2012-05-25T09:35:59Z</cp:lastPrinted>
  <dcterms:created xsi:type="dcterms:W3CDTF">2011-06-20T10:40:08Z</dcterms:created>
  <dcterms:modified xsi:type="dcterms:W3CDTF">2012-06-04T19:58:17Z</dcterms:modified>
</cp:coreProperties>
</file>