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VY_32_INOVACE_10_NÁSOBENÍ A DĚLENÍ_DĚLENÍ TŘEMI II.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Dělení třemi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4304F694-721A-490D-9526-CFFA1B3EC5AC}">
      <dgm:prSet custT="1"/>
      <dgm:spPr/>
      <dgm:t>
        <a:bodyPr/>
        <a:lstStyle/>
        <a:p>
          <a:pPr algn="l"/>
          <a:r>
            <a:rPr lang="cs-CZ" sz="2000" dirty="0" smtClean="0"/>
            <a:t>Vytvořeno: březen 2012</a:t>
          </a:r>
          <a:endParaRPr lang="cs-CZ" sz="2000" dirty="0"/>
        </a:p>
      </dgm:t>
    </dgm:pt>
    <dgm:pt modelId="{0DD69284-98A1-44C3-804A-59756B6168AD}" type="parTrans" cxnId="{50D78FD9-C4F4-43A8-9802-069ABEBA3713}">
      <dgm:prSet/>
      <dgm:spPr/>
      <dgm:t>
        <a:bodyPr/>
        <a:lstStyle/>
        <a:p>
          <a:endParaRPr lang="cs-CZ"/>
        </a:p>
      </dgm:t>
    </dgm:pt>
    <dgm:pt modelId="{E0B74818-7205-4DB0-AB2C-D07CF787ED15}" type="sibTrans" cxnId="{50D78FD9-C4F4-43A8-9802-069ABEBA371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 custLinFactNeighborX="-280" custLinFactNeighborY="-81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68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8BB9FB0-8FF0-40F6-8E9B-6E014D44E47E}" type="pres">
      <dgm:prSet presAssocID="{4304F694-721A-490D-9526-CFFA1B3EC5AC}" presName="vertSpace5" presStyleLbl="node1" presStyleIdx="3" presStyleCnt="6"/>
      <dgm:spPr/>
    </dgm:pt>
    <dgm:pt modelId="{BFD1C4B0-AA42-41CF-9201-9A4093BB2EB1}" type="pres">
      <dgm:prSet presAssocID="{4304F694-721A-490D-9526-CFFA1B3EC5AC}" presName="circle5" presStyleLbl="node1" presStyleIdx="4" presStyleCnt="6"/>
      <dgm:spPr/>
    </dgm:pt>
    <dgm:pt modelId="{DC2EB464-748F-4E98-89AC-C9D305FAFAD0}" type="pres">
      <dgm:prSet presAssocID="{4304F694-721A-490D-9526-CFFA1B3EC5AC}" presName="rect5" presStyleLbl="alignAcc1" presStyleIdx="4" presStyleCnt="6"/>
      <dgm:spPr/>
      <dgm:t>
        <a:bodyPr/>
        <a:lstStyle/>
        <a:p>
          <a:endParaRPr lang="cs-CZ"/>
        </a:p>
      </dgm:t>
    </dgm:pt>
    <dgm:pt modelId="{15D97A11-A45A-4D96-852B-889B22DEE9A9}" type="pres">
      <dgm:prSet presAssocID="{4C35D32F-0EAB-4CD7-82EE-45574DC2A586}" presName="vertSpace6" presStyleLbl="node1" presStyleIdx="4" presStyleCnt="6"/>
      <dgm:spPr/>
    </dgm:pt>
    <dgm:pt modelId="{7FCC33C7-E8CD-45C6-A608-016BAC590804}" type="pres">
      <dgm:prSet presAssocID="{4C35D32F-0EAB-4CD7-82EE-45574DC2A586}" presName="circle6" presStyleLbl="node1" presStyleIdx="5" presStyleCnt="6"/>
      <dgm:spPr/>
    </dgm:pt>
    <dgm:pt modelId="{7A2E444C-BD88-4B69-94FB-8FD1617EEEA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9A69FC-F6E3-4A19-AA2F-15BACCE325EE}" type="pres">
      <dgm:prSet presAssocID="{4304F694-721A-490D-9526-CFFA1B3EC5A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14D77-4510-42AD-95C6-2C7AD8B2AD7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6B2C951-8867-4402-943E-C313E820EF95}" type="presOf" srcId="{4C35D32F-0EAB-4CD7-82EE-45574DC2A586}" destId="{7A2E444C-BD88-4B69-94FB-8FD1617EEEAA}" srcOrd="0" destOrd="0" presId="urn:microsoft.com/office/officeart/2005/8/layout/target3"/>
    <dgm:cxn modelId="{1386FB28-1403-4894-B7CC-868C907029DC}" type="presOf" srcId="{4C35D32F-0EAB-4CD7-82EE-45574DC2A586}" destId="{4AB14D77-4510-42AD-95C6-2C7AD8B2AD7E}" srcOrd="1" destOrd="0" presId="urn:microsoft.com/office/officeart/2005/8/layout/target3"/>
    <dgm:cxn modelId="{B8637777-BBA7-4DBC-8EFF-DBF5C9E2D65B}" type="presOf" srcId="{D1B46980-6531-4606-95E6-44980827E919}" destId="{2BE915AB-18AA-4053-B92C-3BFC9ED204BB}" srcOrd="1" destOrd="0" presId="urn:microsoft.com/office/officeart/2005/8/layout/target3"/>
    <dgm:cxn modelId="{6D6E7621-730E-40E5-990D-878005E2BDAC}" type="presOf" srcId="{D8197B8C-B260-4A16-BDF4-0947B075E274}" destId="{5A5FFA88-C948-4069-8E93-59FA12366E83}" srcOrd="1" destOrd="0" presId="urn:microsoft.com/office/officeart/2005/8/layout/target3"/>
    <dgm:cxn modelId="{9939A380-5CAC-4518-938C-BE9054C140D2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D78C296-9561-43FA-BB5D-FC2112FF66A1}" type="presOf" srcId="{D1B46980-6531-4606-95E6-44980827E919}" destId="{6140AFEC-043D-4C43-A2F9-D0F5331DF3A3}" srcOrd="0" destOrd="0" presId="urn:microsoft.com/office/officeart/2005/8/layout/target3"/>
    <dgm:cxn modelId="{85AF1726-D870-4ED2-BE99-AE69B6C23C7C}" type="presOf" srcId="{4304F694-721A-490D-9526-CFFA1B3EC5AC}" destId="{DC2EB464-748F-4E98-89AC-C9D305FAFAD0}" srcOrd="0" destOrd="0" presId="urn:microsoft.com/office/officeart/2005/8/layout/target3"/>
    <dgm:cxn modelId="{6299EA37-D410-471C-87FE-C0CB7CDE1218}" type="presOf" srcId="{D8197B8C-B260-4A16-BDF4-0947B075E274}" destId="{25B08C86-7E15-44DC-BE7F-FFB55DD49D12}" srcOrd="0" destOrd="0" presId="urn:microsoft.com/office/officeart/2005/8/layout/target3"/>
    <dgm:cxn modelId="{F872F086-B1B7-4793-A70F-0C5031FC8D42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181D314-4599-4FB4-B7E6-5CD712DB065B}" type="presOf" srcId="{B651F6E3-6281-48DB-9319-2AEAFDAE7572}" destId="{619D679B-A015-4ECF-8348-D1034C574F40}" srcOrd="0" destOrd="0" presId="urn:microsoft.com/office/officeart/2005/8/layout/target3"/>
    <dgm:cxn modelId="{50D78FD9-C4F4-43A8-9802-069ABEBA3713}" srcId="{757F3AB3-0718-4624-B441-E567A8F0AB56}" destId="{4304F694-721A-490D-9526-CFFA1B3EC5AC}" srcOrd="4" destOrd="0" parTransId="{0DD69284-98A1-44C3-804A-59756B6168AD}" sibTransId="{E0B74818-7205-4DB0-AB2C-D07CF787ED15}"/>
    <dgm:cxn modelId="{95F9B017-B7F4-4BBB-BC83-97AE761D5BFB}" type="presOf" srcId="{757F3AB3-0718-4624-B441-E567A8F0AB56}" destId="{333A1088-737F-45CB-B68E-254E46348037}" srcOrd="0" destOrd="0" presId="urn:microsoft.com/office/officeart/2005/8/layout/target3"/>
    <dgm:cxn modelId="{80988F32-02D6-4E9B-833E-371FC2C062B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458762C-A920-40E7-BE08-192275B72D7A}" type="presOf" srcId="{4304F694-721A-490D-9526-CFFA1B3EC5AC}" destId="{D09A69FC-F6E3-4A19-AA2F-15BACCE325EE}" srcOrd="1" destOrd="0" presId="urn:microsoft.com/office/officeart/2005/8/layout/target3"/>
    <dgm:cxn modelId="{49E35D61-8B0A-4A88-99FE-F27FFC1D5E91}" type="presParOf" srcId="{333A1088-737F-45CB-B68E-254E46348037}" destId="{F5ABB229-8D3B-4694-996A-96F23CF14429}" srcOrd="0" destOrd="0" presId="urn:microsoft.com/office/officeart/2005/8/layout/target3"/>
    <dgm:cxn modelId="{A2829705-020D-4176-B6E8-76D54AE66237}" type="presParOf" srcId="{333A1088-737F-45CB-B68E-254E46348037}" destId="{F41139FD-01EE-4571-8B17-4FB00FC51163}" srcOrd="1" destOrd="0" presId="urn:microsoft.com/office/officeart/2005/8/layout/target3"/>
    <dgm:cxn modelId="{6B34E0B5-EECC-481C-8799-9C3C8793B618}" type="presParOf" srcId="{333A1088-737F-45CB-B68E-254E46348037}" destId="{D005CE8C-CC26-4C3E-AC11-E15060ECD759}" srcOrd="2" destOrd="0" presId="urn:microsoft.com/office/officeart/2005/8/layout/target3"/>
    <dgm:cxn modelId="{E349038B-3051-42B7-AEAD-9E7C2770CB8F}" type="presParOf" srcId="{333A1088-737F-45CB-B68E-254E46348037}" destId="{2C702D82-9B77-49B7-9568-BB8EB47C3372}" srcOrd="3" destOrd="0" presId="urn:microsoft.com/office/officeart/2005/8/layout/target3"/>
    <dgm:cxn modelId="{B8FA6CA6-3E01-4B50-946B-2C4818132207}" type="presParOf" srcId="{333A1088-737F-45CB-B68E-254E46348037}" destId="{A52A0455-90FF-4808-ABD0-F02540D31D5A}" srcOrd="4" destOrd="0" presId="urn:microsoft.com/office/officeart/2005/8/layout/target3"/>
    <dgm:cxn modelId="{E8B54E5D-E20F-4634-AE0E-A8D437CE743D}" type="presParOf" srcId="{333A1088-737F-45CB-B68E-254E46348037}" destId="{6140AFEC-043D-4C43-A2F9-D0F5331DF3A3}" srcOrd="5" destOrd="0" presId="urn:microsoft.com/office/officeart/2005/8/layout/target3"/>
    <dgm:cxn modelId="{E995EAC0-4EB0-4CBF-8C38-67B854814225}" type="presParOf" srcId="{333A1088-737F-45CB-B68E-254E46348037}" destId="{9358AC05-5D7D-4327-9F80-1AD486AEA664}" srcOrd="6" destOrd="0" presId="urn:microsoft.com/office/officeart/2005/8/layout/target3"/>
    <dgm:cxn modelId="{6773FA8A-B35A-4164-BF98-2D1CD6240190}" type="presParOf" srcId="{333A1088-737F-45CB-B68E-254E46348037}" destId="{313FC574-E1CD-4FB4-B054-0B805CE0447D}" srcOrd="7" destOrd="0" presId="urn:microsoft.com/office/officeart/2005/8/layout/target3"/>
    <dgm:cxn modelId="{AE58D85F-D731-49E0-A981-313D5FD85EBF}" type="presParOf" srcId="{333A1088-737F-45CB-B68E-254E46348037}" destId="{619D679B-A015-4ECF-8348-D1034C574F40}" srcOrd="8" destOrd="0" presId="urn:microsoft.com/office/officeart/2005/8/layout/target3"/>
    <dgm:cxn modelId="{21AE57FD-73CF-471E-AB28-A4489C570CE2}" type="presParOf" srcId="{333A1088-737F-45CB-B68E-254E46348037}" destId="{322283A8-4A27-4CDA-BAE3-F381106A9174}" srcOrd="9" destOrd="0" presId="urn:microsoft.com/office/officeart/2005/8/layout/target3"/>
    <dgm:cxn modelId="{C715CEA5-D317-446F-BB97-E84FD18CAE56}" type="presParOf" srcId="{333A1088-737F-45CB-B68E-254E46348037}" destId="{FFC9F71D-1B4F-4AD9-A4A6-86ADEFC8AF5C}" srcOrd="10" destOrd="0" presId="urn:microsoft.com/office/officeart/2005/8/layout/target3"/>
    <dgm:cxn modelId="{C253A020-1E29-4A1C-A54F-FC33D7FC4AFA}" type="presParOf" srcId="{333A1088-737F-45CB-B68E-254E46348037}" destId="{25B08C86-7E15-44DC-BE7F-FFB55DD49D12}" srcOrd="11" destOrd="0" presId="urn:microsoft.com/office/officeart/2005/8/layout/target3"/>
    <dgm:cxn modelId="{8AB561D4-C707-4877-9E16-39A5547DAB33}" type="presParOf" srcId="{333A1088-737F-45CB-B68E-254E46348037}" destId="{08BB9FB0-8FF0-40F6-8E9B-6E014D44E47E}" srcOrd="12" destOrd="0" presId="urn:microsoft.com/office/officeart/2005/8/layout/target3"/>
    <dgm:cxn modelId="{B847C18F-0F58-4ACF-A4F1-C9DB8DE040E2}" type="presParOf" srcId="{333A1088-737F-45CB-B68E-254E46348037}" destId="{BFD1C4B0-AA42-41CF-9201-9A4093BB2EB1}" srcOrd="13" destOrd="0" presId="urn:microsoft.com/office/officeart/2005/8/layout/target3"/>
    <dgm:cxn modelId="{7542F642-7736-48C4-BFB4-A1C9A9B36D58}" type="presParOf" srcId="{333A1088-737F-45CB-B68E-254E46348037}" destId="{DC2EB464-748F-4E98-89AC-C9D305FAFAD0}" srcOrd="14" destOrd="0" presId="urn:microsoft.com/office/officeart/2005/8/layout/target3"/>
    <dgm:cxn modelId="{5C60DBF7-85B7-4657-BEF3-DF13D23E8006}" type="presParOf" srcId="{333A1088-737F-45CB-B68E-254E46348037}" destId="{15D97A11-A45A-4D96-852B-889B22DEE9A9}" srcOrd="15" destOrd="0" presId="urn:microsoft.com/office/officeart/2005/8/layout/target3"/>
    <dgm:cxn modelId="{0CE1DA1A-1748-444D-AC3C-BB7A919F89C4}" type="presParOf" srcId="{333A1088-737F-45CB-B68E-254E46348037}" destId="{7FCC33C7-E8CD-45C6-A608-016BAC590804}" srcOrd="16" destOrd="0" presId="urn:microsoft.com/office/officeart/2005/8/layout/target3"/>
    <dgm:cxn modelId="{16E02901-57A5-48B4-8C7F-9FABB90ABFFE}" type="presParOf" srcId="{333A1088-737F-45CB-B68E-254E46348037}" destId="{7A2E444C-BD88-4B69-94FB-8FD1617EEEAA}" srcOrd="17" destOrd="0" presId="urn:microsoft.com/office/officeart/2005/8/layout/target3"/>
    <dgm:cxn modelId="{6DBF18B1-F880-4680-9E5B-FE24542E963C}" type="presParOf" srcId="{333A1088-737F-45CB-B68E-254E46348037}" destId="{AED2198E-93D5-4001-81B4-73124B309672}" srcOrd="18" destOrd="0" presId="urn:microsoft.com/office/officeart/2005/8/layout/target3"/>
    <dgm:cxn modelId="{3AA61739-1876-48F1-BE8D-60FFC07DC34C}" type="presParOf" srcId="{333A1088-737F-45CB-B68E-254E46348037}" destId="{2BE915AB-18AA-4053-B92C-3BFC9ED204BB}" srcOrd="19" destOrd="0" presId="urn:microsoft.com/office/officeart/2005/8/layout/target3"/>
    <dgm:cxn modelId="{E68D0283-1E72-40E8-A2E3-BFDBB5732332}" type="presParOf" srcId="{333A1088-737F-45CB-B68E-254E46348037}" destId="{6BB5E863-4638-4E1D-BFDE-399D028AC4ED}" srcOrd="20" destOrd="0" presId="urn:microsoft.com/office/officeart/2005/8/layout/target3"/>
    <dgm:cxn modelId="{557DC587-2964-4850-AD9E-BAEDB90C8B68}" type="presParOf" srcId="{333A1088-737F-45CB-B68E-254E46348037}" destId="{5A5FFA88-C948-4069-8E93-59FA12366E83}" srcOrd="21" destOrd="0" presId="urn:microsoft.com/office/officeart/2005/8/layout/target3"/>
    <dgm:cxn modelId="{B88C81CF-7FF4-4F5D-A0A6-DE6A7D97FA4E}" type="presParOf" srcId="{333A1088-737F-45CB-B68E-254E46348037}" destId="{D09A69FC-F6E3-4A19-AA2F-15BACCE325EE}" srcOrd="22" destOrd="0" presId="urn:microsoft.com/office/officeart/2005/8/layout/target3"/>
    <dgm:cxn modelId="{ACD1F14F-B9BB-49B3-92F7-0BE210997341}" type="presParOf" srcId="{333A1088-737F-45CB-B68E-254E46348037}" destId="{4AB14D77-4510-42AD-95C6-2C7AD8B2AD7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33" y="-20738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VY_32_INOVACE_10_NÁSOBENÍ A DĚLENÍ_DĚLENÍ TŘEMI II.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Dělení třemi II.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BFD1C4B0-AA42-41CF-9201-9A4093BB2EB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2EB464-748F-4E98-89AC-C9D305FAFAD0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březen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7FCC33C7-E8CD-45C6-A608-016BAC59080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A2E444C-BD88-4B69-94FB-8FD1617EEEA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5794062"/>
              </p:ext>
            </p:extLst>
          </p:nvPr>
        </p:nvGraphicFramePr>
        <p:xfrm>
          <a:off x="2181478" y="1053576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567" y="4856247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399" y="1031289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728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pro upevnění </a:t>
            </a:r>
            <a:r>
              <a:rPr lang="cs-CZ" smtClean="0"/>
              <a:t>probíraného učiva.</a:t>
            </a:r>
            <a:endParaRPr lang="cs-CZ" dirty="0" smtClean="0"/>
          </a:p>
          <a:p>
            <a:r>
              <a:rPr lang="cs-CZ" dirty="0" smtClean="0"/>
              <a:t>Vybrané snímky je možné vytisknout jako pracovní listy.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26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DĚLENÍ TŘEMI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r>
              <a:rPr lang="cs-CZ" dirty="0" smtClean="0"/>
              <a:t>Maminka upekla 9 kusů sušenek. Na plech je narovnala do řad po 3 kusech. Kolik to bylo řad?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000" dirty="0" smtClean="0"/>
              <a:t>upekla kusů ______</a:t>
            </a:r>
          </a:p>
          <a:p>
            <a:pPr>
              <a:buNone/>
            </a:pPr>
            <a:r>
              <a:rPr lang="cs-CZ" sz="2000" dirty="0" smtClean="0"/>
              <a:t>	do řady kusů ______</a:t>
            </a:r>
          </a:p>
          <a:p>
            <a:pPr>
              <a:buNone/>
            </a:pPr>
            <a:r>
              <a:rPr lang="cs-CZ" sz="2000" dirty="0" smtClean="0"/>
              <a:t>	Kolik to bylo řad? ___________________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Odpověď: _____________________________________________</a:t>
            </a:r>
            <a:endParaRPr lang="cs-CZ" dirty="0"/>
          </a:p>
        </p:txBody>
      </p:sp>
      <p:pic>
        <p:nvPicPr>
          <p:cNvPr id="1027" name="Picture 3" descr="C:\Users\Marcela\AppData\Local\Microsoft\Windows\Temporary Internet Files\Content.IE5\YBKBKI21\MC9002961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2643182"/>
            <a:ext cx="1999307" cy="168545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85984" y="285749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9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8860" y="3286124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7554" y="364331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: 3 = </a:t>
            </a:r>
            <a:r>
              <a:rPr lang="cs-CZ" sz="2400" dirty="0" err="1" smtClean="0"/>
              <a:t>3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71736" y="4429132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Byly to 3 řady sušenek.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00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253054"/>
          </a:xfrm>
        </p:spPr>
        <p:txBody>
          <a:bodyPr/>
          <a:lstStyle/>
          <a:p>
            <a:r>
              <a:rPr lang="cs-CZ" dirty="0" smtClean="0"/>
              <a:t>Vypočítej a proveď zkoušku.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30 : 3 = ____	18 : 3 = ____		0 : 3 = ____</a:t>
            </a:r>
          </a:p>
          <a:p>
            <a:pPr>
              <a:buNone/>
            </a:pPr>
            <a:r>
              <a:rPr lang="cs-CZ" dirty="0" smtClean="0"/>
              <a:t>	___________	__________		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21 : 3 = ____	27 : 3 = ____		12 : 3 = ____</a:t>
            </a:r>
          </a:p>
          <a:p>
            <a:pPr>
              <a:buNone/>
            </a:pPr>
            <a:r>
              <a:rPr lang="cs-CZ" dirty="0" smtClean="0"/>
              <a:t>	___________	___________		__________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2000240"/>
            <a:ext cx="71438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chemeClr val="accent4">
                    <a:lumMod val="75000"/>
                  </a:schemeClr>
                </a:solidFill>
              </a:rPr>
              <a:t>               10                            6                              0</a:t>
            </a:r>
          </a:p>
          <a:p>
            <a:r>
              <a:rPr lang="cs-CZ" sz="2600" b="1" dirty="0" smtClean="0">
                <a:solidFill>
                  <a:schemeClr val="accent4">
                    <a:lumMod val="75000"/>
                  </a:schemeClr>
                </a:solidFill>
              </a:rPr>
              <a:t>10 . 3 =   30            6 . 3 =    18              0 . 3 =     0  </a:t>
            </a:r>
            <a:endParaRPr lang="cs-CZ" sz="26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3857628"/>
            <a:ext cx="700092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chemeClr val="accent4">
                    <a:lumMod val="75000"/>
                  </a:schemeClr>
                </a:solidFill>
              </a:rPr>
              <a:t>               7                              9                                4</a:t>
            </a:r>
          </a:p>
          <a:p>
            <a:r>
              <a:rPr lang="cs-CZ" sz="2600" b="1" dirty="0" smtClean="0">
                <a:solidFill>
                  <a:schemeClr val="accent4">
                    <a:lumMod val="75000"/>
                  </a:schemeClr>
                </a:solidFill>
              </a:rPr>
              <a:t>7 .  3 =   21              9 . 3 =   27                 4 . 3 =   12  </a:t>
            </a:r>
            <a:endParaRPr lang="cs-CZ" sz="26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Marcela\AppData\Local\Microsoft\Windows\Temporary Internet Files\Content.IE5\14GCX61Z\MC9004379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4857760"/>
            <a:ext cx="1931710" cy="15001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8266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81616"/>
          </a:xfrm>
        </p:spPr>
        <p:txBody>
          <a:bodyPr/>
          <a:lstStyle/>
          <a:p>
            <a:r>
              <a:rPr lang="cs-CZ" dirty="0" smtClean="0"/>
              <a:t>Vypočítej.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Pamatuj - třetinu z daného čísla vypočítáš tak, že číslo vydělíš třemi.</a:t>
            </a:r>
          </a:p>
          <a:p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/>
              <a:t>třetina z 24 je		24 : 3 = 8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třetina z 15  je		15 : 3 = 5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třetina z 9  je		 9 : 3 = </a:t>
            </a:r>
            <a:r>
              <a:rPr lang="cs-CZ" dirty="0" err="1" smtClean="0"/>
              <a:t>3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třetina ze 3 je		  3 : </a:t>
            </a:r>
            <a:r>
              <a:rPr lang="cs-CZ" dirty="0" err="1" smtClean="0"/>
              <a:t>3</a:t>
            </a:r>
            <a:r>
              <a:rPr lang="cs-CZ" dirty="0" smtClean="0"/>
              <a:t> = 1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třetina z 27 je 		27 : 3 = 9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29058" y="2857496"/>
            <a:ext cx="1857388" cy="278608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9" name="Picture 7" descr="C:\Users\Marcela\AppData\Local\Microsoft\Windows\Temporary Internet Files\Content.IE5\50GLNER7\MP9004276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071942"/>
            <a:ext cx="1885730" cy="12537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10178"/>
          </a:xfrm>
        </p:spPr>
        <p:txBody>
          <a:bodyPr/>
          <a:lstStyle/>
          <a:p>
            <a:r>
              <a:rPr lang="cs-CZ" dirty="0" smtClean="0"/>
              <a:t>Doplň správně čísla.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785918" y="2571744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929058" y="4572008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857488" y="3500438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000496" y="3500438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143504" y="3571876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286512" y="2571744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143504" y="2571744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000496" y="2571744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857488" y="2571744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šipka 14"/>
          <p:cNvCxnSpPr/>
          <p:nvPr/>
        </p:nvCxnSpPr>
        <p:spPr>
          <a:xfrm rot="16200000" flipV="1">
            <a:off x="3357554" y="4143380"/>
            <a:ext cx="42862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V="1">
            <a:off x="2285984" y="3143248"/>
            <a:ext cx="500066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500298" y="2857496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3571868" y="2857496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4714876" y="2857496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5857884" y="2857496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5400000">
            <a:off x="5755958" y="3102298"/>
            <a:ext cx="512323" cy="5942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0800000">
            <a:off x="4714876" y="3786190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rot="5400000">
            <a:off x="4107653" y="4321975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bdélník 49"/>
          <p:cNvSpPr/>
          <p:nvPr/>
        </p:nvSpPr>
        <p:spPr>
          <a:xfrm>
            <a:off x="2428860" y="2428868"/>
            <a:ext cx="4379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- 7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3571868" y="2500306"/>
            <a:ext cx="407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: 3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572000" y="250030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+ 18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5857884" y="2500306"/>
            <a:ext cx="407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: 3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3214678" y="4357694"/>
            <a:ext cx="407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: 3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2143108" y="3357562"/>
            <a:ext cx="4138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. 2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4714876" y="3429000"/>
            <a:ext cx="4138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. 2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6000760" y="3286124"/>
            <a:ext cx="4315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- 3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4286248" y="4143380"/>
            <a:ext cx="407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10178"/>
          </a:xfrm>
        </p:spPr>
        <p:txBody>
          <a:bodyPr/>
          <a:lstStyle/>
          <a:p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857356" y="2214554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000496" y="4214818"/>
            <a:ext cx="785818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28926" y="3143248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071934" y="3143248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214942" y="3214686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357950" y="2214554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14942" y="2214554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071934" y="2214554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928926" y="2214554"/>
            <a:ext cx="642942" cy="5715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rot="16200000" flipV="1">
            <a:off x="3428992" y="3786190"/>
            <a:ext cx="42862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V="1">
            <a:off x="2357422" y="2786058"/>
            <a:ext cx="500066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571736" y="2500306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643306" y="2500306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4786314" y="2500306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5929322" y="2500306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>
            <a:off x="5827396" y="2745108"/>
            <a:ext cx="512323" cy="5942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0800000">
            <a:off x="4786314" y="3429000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>
            <a:off x="4179091" y="3964785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286116" y="400050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3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14546" y="300037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00298" y="207167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- 7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71868" y="207167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3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43438" y="207167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+ 18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57884" y="214311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3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57686" y="378619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3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72198" y="300037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- 3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14876" y="307181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</TotalTime>
  <Words>210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DĚLENÍ TŘEMI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Veisová Marcela</dc:creator>
  <cp:lastModifiedBy>Veisová Marcela</cp:lastModifiedBy>
  <cp:revision>19</cp:revision>
  <dcterms:created xsi:type="dcterms:W3CDTF">2012-04-17T16:36:04Z</dcterms:created>
  <dcterms:modified xsi:type="dcterms:W3CDTF">2012-05-07T09:44:17Z</dcterms:modified>
</cp:coreProperties>
</file>