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65" r:id="rId3"/>
    <p:sldId id="258" r:id="rId4"/>
    <p:sldId id="259" r:id="rId5"/>
    <p:sldId id="260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3E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image" Target="../media/image9.png"/><Relationship Id="rId5" Type="http://schemas.openxmlformats.org/officeDocument/2006/relationships/image" Target="../media/image13.gif"/><Relationship Id="rId4" Type="http://schemas.openxmlformats.org/officeDocument/2006/relationships/image" Target="../media/image12.wmf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image" Target="../media/image9.png"/><Relationship Id="rId5" Type="http://schemas.openxmlformats.org/officeDocument/2006/relationships/image" Target="../media/image13.gif"/><Relationship Id="rId4" Type="http://schemas.openxmlformats.org/officeDocument/2006/relationships/image" Target="../media/image12.wmf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0519CB-DB53-4E47-A5DA-D16861FC8096}" type="doc">
      <dgm:prSet loTypeId="urn:microsoft.com/office/officeart/2005/8/layout/arrow1" loCatId="relationship" qsTypeId="urn:microsoft.com/office/officeart/2005/8/quickstyle/simple1#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12904FAC-CB37-4CC3-A6AD-ED4901DBBA1D}">
      <dgm:prSet phldrT="[Text]"/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př. n. l</a:t>
          </a:r>
          <a:endParaRPr lang="cs-CZ" dirty="0">
            <a:solidFill>
              <a:schemeClr val="bg1"/>
            </a:solidFill>
          </a:endParaRPr>
        </a:p>
      </dgm:t>
    </dgm:pt>
    <dgm:pt modelId="{1BB3C3FF-0C73-4ABC-8935-A96E554E827E}" type="parTrans" cxnId="{4AAA5D5A-E1E0-4B18-91BA-321CB5B9C2CE}">
      <dgm:prSet/>
      <dgm:spPr/>
      <dgm:t>
        <a:bodyPr/>
        <a:lstStyle/>
        <a:p>
          <a:endParaRPr lang="cs-CZ"/>
        </a:p>
      </dgm:t>
    </dgm:pt>
    <dgm:pt modelId="{D895DBB8-2803-4D0B-BA88-B9A8C8CA778C}" type="sibTrans" cxnId="{4AAA5D5A-E1E0-4B18-91BA-321CB5B9C2CE}">
      <dgm:prSet/>
      <dgm:spPr/>
      <dgm:t>
        <a:bodyPr/>
        <a:lstStyle/>
        <a:p>
          <a:endParaRPr lang="cs-CZ"/>
        </a:p>
      </dgm:t>
    </dgm:pt>
    <dgm:pt modelId="{15B9468B-4F8B-4AA9-9580-4A3E03B5A0F2}">
      <dgm:prSet phldrT="[Text]"/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n. l.</a:t>
          </a:r>
          <a:endParaRPr lang="cs-CZ" dirty="0">
            <a:solidFill>
              <a:schemeClr val="bg1"/>
            </a:solidFill>
          </a:endParaRPr>
        </a:p>
      </dgm:t>
    </dgm:pt>
    <dgm:pt modelId="{5A395458-9A82-49ED-B09A-9CAFAB789886}" type="parTrans" cxnId="{396FDD3F-3F5B-4269-B24B-F65A85B7ADCE}">
      <dgm:prSet/>
      <dgm:spPr/>
      <dgm:t>
        <a:bodyPr/>
        <a:lstStyle/>
        <a:p>
          <a:endParaRPr lang="cs-CZ"/>
        </a:p>
      </dgm:t>
    </dgm:pt>
    <dgm:pt modelId="{8F47262E-33B8-433F-A3A0-804C4D54C6AC}" type="sibTrans" cxnId="{396FDD3F-3F5B-4269-B24B-F65A85B7ADCE}">
      <dgm:prSet/>
      <dgm:spPr/>
      <dgm:t>
        <a:bodyPr/>
        <a:lstStyle/>
        <a:p>
          <a:endParaRPr lang="cs-CZ"/>
        </a:p>
      </dgm:t>
    </dgm:pt>
    <dgm:pt modelId="{4519DF26-7205-457E-B514-579C619AA115}" type="pres">
      <dgm:prSet presAssocID="{B60519CB-DB53-4E47-A5DA-D16861FC8096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67D4D9C-EC0C-4290-A311-E73F492BD8F1}" type="pres">
      <dgm:prSet presAssocID="{12904FAC-CB37-4CC3-A6AD-ED4901DBBA1D}" presName="arrow" presStyleLbl="node1" presStyleIdx="0" presStyleCnt="2" custRadScaleRad="169178" custRadScaleInc="-496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60776A-0FF6-4CCE-A8BC-4C66C2A0C47B}" type="pres">
      <dgm:prSet presAssocID="{15B9468B-4F8B-4AA9-9580-4A3E03B5A0F2}" presName="arrow" presStyleLbl="node1" presStyleIdx="1" presStyleCnt="2" custRadScaleRad="175618" custRadScaleInc="559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DE79B63-CECA-427E-A491-74842B70FC6F}" type="presOf" srcId="{12904FAC-CB37-4CC3-A6AD-ED4901DBBA1D}" destId="{867D4D9C-EC0C-4290-A311-E73F492BD8F1}" srcOrd="0" destOrd="0" presId="urn:microsoft.com/office/officeart/2005/8/layout/arrow1"/>
    <dgm:cxn modelId="{0C8B5ECA-98C0-40D5-9B6C-D3826F717753}" type="presOf" srcId="{15B9468B-4F8B-4AA9-9580-4A3E03B5A0F2}" destId="{4360776A-0FF6-4CCE-A8BC-4C66C2A0C47B}" srcOrd="0" destOrd="0" presId="urn:microsoft.com/office/officeart/2005/8/layout/arrow1"/>
    <dgm:cxn modelId="{7CF5771F-CDDD-4D14-A8C8-BD48B5A91C45}" type="presOf" srcId="{B60519CB-DB53-4E47-A5DA-D16861FC8096}" destId="{4519DF26-7205-457E-B514-579C619AA115}" srcOrd="0" destOrd="0" presId="urn:microsoft.com/office/officeart/2005/8/layout/arrow1"/>
    <dgm:cxn modelId="{396FDD3F-3F5B-4269-B24B-F65A85B7ADCE}" srcId="{B60519CB-DB53-4E47-A5DA-D16861FC8096}" destId="{15B9468B-4F8B-4AA9-9580-4A3E03B5A0F2}" srcOrd="1" destOrd="0" parTransId="{5A395458-9A82-49ED-B09A-9CAFAB789886}" sibTransId="{8F47262E-33B8-433F-A3A0-804C4D54C6AC}"/>
    <dgm:cxn modelId="{4AAA5D5A-E1E0-4B18-91BA-321CB5B9C2CE}" srcId="{B60519CB-DB53-4E47-A5DA-D16861FC8096}" destId="{12904FAC-CB37-4CC3-A6AD-ED4901DBBA1D}" srcOrd="0" destOrd="0" parTransId="{1BB3C3FF-0C73-4ABC-8935-A96E554E827E}" sibTransId="{D895DBB8-2803-4D0B-BA88-B9A8C8CA778C}"/>
    <dgm:cxn modelId="{7488EC68-85BC-4856-B7E8-D8FE720BDF99}" type="presParOf" srcId="{4519DF26-7205-457E-B514-579C619AA115}" destId="{867D4D9C-EC0C-4290-A311-E73F492BD8F1}" srcOrd="0" destOrd="0" presId="urn:microsoft.com/office/officeart/2005/8/layout/arrow1"/>
    <dgm:cxn modelId="{A49D852D-3727-4866-A5EF-F4B42F5AB741}" type="presParOf" srcId="{4519DF26-7205-457E-B514-579C619AA115}" destId="{4360776A-0FF6-4CCE-A8BC-4C66C2A0C47B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9D10F0-9812-4100-AC89-57F4DA57EA86}" type="doc">
      <dgm:prSet loTypeId="urn:microsoft.com/office/officeart/2005/8/layout/vList4#1" loCatId="list" qsTypeId="urn:microsoft.com/office/officeart/2005/8/quickstyle/simple1#2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4072F6D1-B008-4BFB-9807-860CDD8F0F1D}">
      <dgm:prSet phldrT="[Text]" custT="1"/>
      <dgm:spPr/>
      <dgm:t>
        <a:bodyPr/>
        <a:lstStyle/>
        <a:p>
          <a:r>
            <a:rPr lang="cs-CZ" sz="3600" dirty="0" smtClean="0">
              <a:solidFill>
                <a:schemeClr val="bg1"/>
              </a:solidFill>
            </a:rPr>
            <a:t>  </a:t>
          </a:r>
          <a:r>
            <a:rPr lang="cs-CZ" sz="3600" b="1" dirty="0" smtClean="0">
              <a:solidFill>
                <a:schemeClr val="bg1"/>
              </a:solidFill>
            </a:rPr>
            <a:t> P R A V Ě K</a:t>
          </a:r>
          <a:endParaRPr lang="cs-CZ" sz="3600" b="1" dirty="0">
            <a:solidFill>
              <a:schemeClr val="bg1"/>
            </a:solidFill>
          </a:endParaRPr>
        </a:p>
      </dgm:t>
    </dgm:pt>
    <dgm:pt modelId="{0109A081-A4E8-4CFB-9D88-6DEE89F4E11A}" type="parTrans" cxnId="{0A19DDDC-C24C-4997-8409-A1142173F487}">
      <dgm:prSet/>
      <dgm:spPr/>
      <dgm:t>
        <a:bodyPr/>
        <a:lstStyle/>
        <a:p>
          <a:endParaRPr lang="cs-CZ"/>
        </a:p>
      </dgm:t>
    </dgm:pt>
    <dgm:pt modelId="{90493A63-C0ED-415E-8AF4-3A299B37EEAB}" type="sibTrans" cxnId="{0A19DDDC-C24C-4997-8409-A1142173F487}">
      <dgm:prSet/>
      <dgm:spPr/>
      <dgm:t>
        <a:bodyPr/>
        <a:lstStyle/>
        <a:p>
          <a:endParaRPr lang="cs-CZ"/>
        </a:p>
      </dgm:t>
    </dgm:pt>
    <dgm:pt modelId="{C2735135-7A66-481E-8C8D-37B25B3C5FD6}">
      <dgm:prSet phldrT="[Text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3600" b="1" dirty="0" smtClean="0">
              <a:solidFill>
                <a:schemeClr val="bg1"/>
              </a:solidFill>
            </a:rPr>
            <a:t>         N O V O V Ě K</a:t>
          </a:r>
        </a:p>
        <a:p>
          <a:pPr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b="1" dirty="0">
            <a:solidFill>
              <a:schemeClr val="bg1"/>
            </a:solidFill>
          </a:endParaRPr>
        </a:p>
      </dgm:t>
    </dgm:pt>
    <dgm:pt modelId="{E65267B5-A64B-478F-908C-80290989F705}" type="parTrans" cxnId="{7AD71944-5573-48B2-9315-B276250AE4E6}">
      <dgm:prSet/>
      <dgm:spPr/>
      <dgm:t>
        <a:bodyPr/>
        <a:lstStyle/>
        <a:p>
          <a:endParaRPr lang="cs-CZ"/>
        </a:p>
      </dgm:t>
    </dgm:pt>
    <dgm:pt modelId="{87CF5D63-63E5-417C-8047-D4BA89BCFBA2}" type="sibTrans" cxnId="{7AD71944-5573-48B2-9315-B276250AE4E6}">
      <dgm:prSet/>
      <dgm:spPr/>
      <dgm:t>
        <a:bodyPr/>
        <a:lstStyle/>
        <a:p>
          <a:endParaRPr lang="cs-CZ"/>
        </a:p>
      </dgm:t>
    </dgm:pt>
    <dgm:pt modelId="{AF8E836A-1C2D-4007-8E5D-608DA8BDA4AD}">
      <dgm:prSet phldrT="[Text]" phldr="1"/>
      <dgm:spPr/>
      <dgm:t>
        <a:bodyPr/>
        <a:lstStyle/>
        <a:p>
          <a:pPr marL="114300" indent="0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cs-CZ" sz="1100" dirty="0"/>
        </a:p>
      </dgm:t>
    </dgm:pt>
    <dgm:pt modelId="{F21F99F8-9439-4A0D-8401-745403E4C0FA}" type="parTrans" cxnId="{CC52D915-A7BD-4CCB-9F6D-76FAD7AF0379}">
      <dgm:prSet/>
      <dgm:spPr/>
      <dgm:t>
        <a:bodyPr/>
        <a:lstStyle/>
        <a:p>
          <a:endParaRPr lang="cs-CZ"/>
        </a:p>
      </dgm:t>
    </dgm:pt>
    <dgm:pt modelId="{6FCE4261-839A-49D8-8858-BC6C966E7A19}" type="sibTrans" cxnId="{CC52D915-A7BD-4CCB-9F6D-76FAD7AF0379}">
      <dgm:prSet/>
      <dgm:spPr/>
      <dgm:t>
        <a:bodyPr/>
        <a:lstStyle/>
        <a:p>
          <a:endParaRPr lang="cs-CZ"/>
        </a:p>
      </dgm:t>
    </dgm:pt>
    <dgm:pt modelId="{96BD98A3-D912-45CA-ACF9-DCECB7332139}">
      <dgm:prSet phldrT="[Text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cs-CZ" sz="1800" b="1" dirty="0" smtClean="0">
            <a:solidFill>
              <a:schemeClr val="bg1"/>
            </a:solidFill>
          </a:endParaRPr>
        </a:p>
        <a:p>
          <a:pPr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dirty="0" smtClean="0">
              <a:solidFill>
                <a:schemeClr val="bg1"/>
              </a:solidFill>
            </a:rPr>
            <a:t>    NEJNOVĚJŠÍ DĚJINY</a:t>
          </a:r>
          <a:endParaRPr lang="cs-CZ" sz="3600" dirty="0"/>
        </a:p>
      </dgm:t>
    </dgm:pt>
    <dgm:pt modelId="{755A516B-84BC-4F6D-8DF3-C1724863CCCD}" type="parTrans" cxnId="{4FA21163-2CF7-472A-9C75-797EF1558E88}">
      <dgm:prSet/>
      <dgm:spPr/>
      <dgm:t>
        <a:bodyPr/>
        <a:lstStyle/>
        <a:p>
          <a:endParaRPr lang="cs-CZ"/>
        </a:p>
      </dgm:t>
    </dgm:pt>
    <dgm:pt modelId="{9CA726DE-78A7-426C-9A3C-3D72E689D3C1}" type="sibTrans" cxnId="{4FA21163-2CF7-472A-9C75-797EF1558E88}">
      <dgm:prSet/>
      <dgm:spPr/>
      <dgm:t>
        <a:bodyPr/>
        <a:lstStyle/>
        <a:p>
          <a:endParaRPr lang="cs-CZ"/>
        </a:p>
      </dgm:t>
    </dgm:pt>
    <dgm:pt modelId="{AE5EA543-1BCE-4294-983E-DCD143E5B6B2}">
      <dgm:prSet phldrT="[Text]" custT="1"/>
      <dgm:spPr/>
      <dgm:t>
        <a:bodyPr/>
        <a:lstStyle/>
        <a:p>
          <a:pPr marL="171450" indent="0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cs-CZ" sz="1800" b="1" dirty="0">
            <a:solidFill>
              <a:schemeClr val="bg1"/>
            </a:solidFill>
          </a:endParaRPr>
        </a:p>
      </dgm:t>
    </dgm:pt>
    <dgm:pt modelId="{0DF25A7C-52DE-425B-85BD-3B6B0F8956D7}" type="parTrans" cxnId="{38ED09B6-081B-4D24-A72A-30CC12B70285}">
      <dgm:prSet/>
      <dgm:spPr/>
      <dgm:t>
        <a:bodyPr/>
        <a:lstStyle/>
        <a:p>
          <a:endParaRPr lang="cs-CZ"/>
        </a:p>
      </dgm:t>
    </dgm:pt>
    <dgm:pt modelId="{4BE06492-9D9D-4903-A9A8-8BF6EEC8F03B}" type="sibTrans" cxnId="{38ED09B6-081B-4D24-A72A-30CC12B70285}">
      <dgm:prSet/>
      <dgm:spPr/>
      <dgm:t>
        <a:bodyPr/>
        <a:lstStyle/>
        <a:p>
          <a:endParaRPr lang="cs-CZ"/>
        </a:p>
      </dgm:t>
    </dgm:pt>
    <dgm:pt modelId="{9A52F61E-BEA0-42A8-9F0A-A2317DEBE508}">
      <dgm:prSet custT="1"/>
      <dgm:spPr/>
      <dgm:t>
        <a:bodyPr/>
        <a:lstStyle/>
        <a:p>
          <a:r>
            <a:rPr lang="cs-CZ" sz="3600" b="1" dirty="0" smtClean="0">
              <a:solidFill>
                <a:schemeClr val="bg1"/>
              </a:solidFill>
            </a:rPr>
            <a:t>      S T A R O V Ě K</a:t>
          </a:r>
          <a:endParaRPr lang="cs-CZ" sz="3600" b="1" dirty="0">
            <a:solidFill>
              <a:schemeClr val="bg1"/>
            </a:solidFill>
          </a:endParaRPr>
        </a:p>
      </dgm:t>
    </dgm:pt>
    <dgm:pt modelId="{41C1F751-8F0E-4F7F-82F5-00F0B1F90C12}" type="parTrans" cxnId="{DD1E268C-5125-4B57-8D3F-649E96D165B2}">
      <dgm:prSet/>
      <dgm:spPr/>
      <dgm:t>
        <a:bodyPr/>
        <a:lstStyle/>
        <a:p>
          <a:endParaRPr lang="cs-CZ"/>
        </a:p>
      </dgm:t>
    </dgm:pt>
    <dgm:pt modelId="{8CDE81B9-73CF-4271-A774-6F4576B066C8}" type="sibTrans" cxnId="{DD1E268C-5125-4B57-8D3F-649E96D165B2}">
      <dgm:prSet/>
      <dgm:spPr/>
      <dgm:t>
        <a:bodyPr/>
        <a:lstStyle/>
        <a:p>
          <a:endParaRPr lang="cs-CZ"/>
        </a:p>
      </dgm:t>
    </dgm:pt>
    <dgm:pt modelId="{15836DAF-0099-414D-AB9B-096C53CC1348}">
      <dgm:prSet custT="1"/>
      <dgm:spPr/>
      <dgm:t>
        <a:bodyPr/>
        <a:lstStyle/>
        <a:p>
          <a:r>
            <a:rPr lang="cs-CZ" sz="1800" dirty="0" smtClean="0"/>
            <a:t>               </a:t>
          </a:r>
          <a:r>
            <a:rPr lang="cs-CZ" sz="3600" b="1" dirty="0" smtClean="0">
              <a:solidFill>
                <a:schemeClr val="bg1"/>
              </a:solidFill>
            </a:rPr>
            <a:t>S T Ř E D O V Ě K</a:t>
          </a:r>
          <a:endParaRPr lang="cs-CZ" sz="3600" b="1" dirty="0">
            <a:solidFill>
              <a:schemeClr val="bg1"/>
            </a:solidFill>
          </a:endParaRPr>
        </a:p>
      </dgm:t>
    </dgm:pt>
    <dgm:pt modelId="{9460B7C3-DF3A-4AF9-B113-063C65A4152B}" type="parTrans" cxnId="{EBD8151D-9697-44F8-B5BD-0F7A3234148C}">
      <dgm:prSet/>
      <dgm:spPr/>
      <dgm:t>
        <a:bodyPr/>
        <a:lstStyle/>
        <a:p>
          <a:endParaRPr lang="cs-CZ"/>
        </a:p>
      </dgm:t>
    </dgm:pt>
    <dgm:pt modelId="{ED91B7F0-206D-49BD-9482-867BF21B816F}" type="sibTrans" cxnId="{EBD8151D-9697-44F8-B5BD-0F7A3234148C}">
      <dgm:prSet/>
      <dgm:spPr/>
      <dgm:t>
        <a:bodyPr/>
        <a:lstStyle/>
        <a:p>
          <a:endParaRPr lang="cs-CZ"/>
        </a:p>
      </dgm:t>
    </dgm:pt>
    <dgm:pt modelId="{C47ABC51-E156-4634-8045-294AE7C906F1}" type="pres">
      <dgm:prSet presAssocID="{EC9D10F0-9812-4100-AC89-57F4DA57EA86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2488AA0-54A7-4F4E-86DC-9061A15B59C4}" type="pres">
      <dgm:prSet presAssocID="{4072F6D1-B008-4BFB-9807-860CDD8F0F1D}" presName="comp" presStyleCnt="0"/>
      <dgm:spPr/>
    </dgm:pt>
    <dgm:pt modelId="{B1CAC4AF-3423-4DD5-80F0-CDF1B3D26CB0}" type="pres">
      <dgm:prSet presAssocID="{4072F6D1-B008-4BFB-9807-860CDD8F0F1D}" presName="box" presStyleLbl="node1" presStyleIdx="0" presStyleCnt="5" custFlipVert="0" custScaleY="132673" custLinFactY="-920" custLinFactNeighborX="-3128" custLinFactNeighborY="-100000"/>
      <dgm:spPr/>
      <dgm:t>
        <a:bodyPr/>
        <a:lstStyle/>
        <a:p>
          <a:endParaRPr lang="cs-CZ"/>
        </a:p>
      </dgm:t>
    </dgm:pt>
    <dgm:pt modelId="{CE747BF1-88EC-43F3-8EDC-3BCBAFE25750}" type="pres">
      <dgm:prSet presAssocID="{4072F6D1-B008-4BFB-9807-860CDD8F0F1D}" presName="img" presStyleLbl="fgImgPlace1" presStyleIdx="0" presStyleCnt="5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B37E8292-6814-406F-B8A4-75B8D0290ED8}" type="pres">
      <dgm:prSet presAssocID="{4072F6D1-B008-4BFB-9807-860CDD8F0F1D}" presName="text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94EA85-974F-4B35-AD85-AB5804768EA0}" type="pres">
      <dgm:prSet presAssocID="{90493A63-C0ED-415E-8AF4-3A299B37EEAB}" presName="spacer" presStyleCnt="0"/>
      <dgm:spPr/>
    </dgm:pt>
    <dgm:pt modelId="{97055CC7-BF99-472A-A59F-CDD64DF5BBD0}" type="pres">
      <dgm:prSet presAssocID="{9A52F61E-BEA0-42A8-9F0A-A2317DEBE508}" presName="comp" presStyleCnt="0"/>
      <dgm:spPr/>
    </dgm:pt>
    <dgm:pt modelId="{4FAF65D7-58AB-4576-B7DD-8FA684950CC6}" type="pres">
      <dgm:prSet presAssocID="{9A52F61E-BEA0-42A8-9F0A-A2317DEBE508}" presName="box" presStyleLbl="node1" presStyleIdx="1" presStyleCnt="5"/>
      <dgm:spPr/>
      <dgm:t>
        <a:bodyPr/>
        <a:lstStyle/>
        <a:p>
          <a:endParaRPr lang="cs-CZ"/>
        </a:p>
      </dgm:t>
    </dgm:pt>
    <dgm:pt modelId="{1B363AD5-11E6-4057-9E19-1058A5EF9C43}" type="pres">
      <dgm:prSet presAssocID="{9A52F61E-BEA0-42A8-9F0A-A2317DEBE508}" presName="img" presStyleLbl="fgImgPlace1" presStyleIdx="1" presStyleCnt="5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0B55FB98-EF4B-4C7C-9C73-871304624DC4}" type="pres">
      <dgm:prSet presAssocID="{9A52F61E-BEA0-42A8-9F0A-A2317DEBE508}" presName="text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6730E3-FFE3-48FF-8EA4-E6D85DA0C698}" type="pres">
      <dgm:prSet presAssocID="{8CDE81B9-73CF-4271-A774-6F4576B066C8}" presName="spacer" presStyleCnt="0"/>
      <dgm:spPr/>
    </dgm:pt>
    <dgm:pt modelId="{8CA71C74-955F-47D0-8FF6-9A25364595CE}" type="pres">
      <dgm:prSet presAssocID="{15836DAF-0099-414D-AB9B-096C53CC1348}" presName="comp" presStyleCnt="0"/>
      <dgm:spPr/>
    </dgm:pt>
    <dgm:pt modelId="{31656C21-0434-4845-AD79-64FEA62E0D4B}" type="pres">
      <dgm:prSet presAssocID="{15836DAF-0099-414D-AB9B-096C53CC1348}" presName="box" presStyleLbl="node1" presStyleIdx="2" presStyleCnt="5"/>
      <dgm:spPr/>
      <dgm:t>
        <a:bodyPr/>
        <a:lstStyle/>
        <a:p>
          <a:endParaRPr lang="cs-CZ"/>
        </a:p>
      </dgm:t>
    </dgm:pt>
    <dgm:pt modelId="{BCA8E8F8-30A0-4FA7-AE3C-988ABB54F9E7}" type="pres">
      <dgm:prSet presAssocID="{15836DAF-0099-414D-AB9B-096C53CC1348}" presName="img" presStyleLbl="fgImgPlace1" presStyleIdx="2" presStyleCnt="5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3B85E000-8580-4DFC-B2D4-6F3A56C7B340}" type="pres">
      <dgm:prSet presAssocID="{15836DAF-0099-414D-AB9B-096C53CC1348}" presName="text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287E94-F4EB-40DF-8975-1A4B8B63301F}" type="pres">
      <dgm:prSet presAssocID="{ED91B7F0-206D-49BD-9482-867BF21B816F}" presName="spacer" presStyleCnt="0"/>
      <dgm:spPr/>
    </dgm:pt>
    <dgm:pt modelId="{CDE803DC-27B0-48B5-8782-2136C68EA5BE}" type="pres">
      <dgm:prSet presAssocID="{C2735135-7A66-481E-8C8D-37B25B3C5FD6}" presName="comp" presStyleCnt="0"/>
      <dgm:spPr/>
    </dgm:pt>
    <dgm:pt modelId="{7CDB351E-4275-4B9B-AB8C-920661845D98}" type="pres">
      <dgm:prSet presAssocID="{C2735135-7A66-481E-8C8D-37B25B3C5FD6}" presName="box" presStyleLbl="node1" presStyleIdx="3" presStyleCnt="5"/>
      <dgm:spPr/>
      <dgm:t>
        <a:bodyPr/>
        <a:lstStyle/>
        <a:p>
          <a:endParaRPr lang="cs-CZ"/>
        </a:p>
      </dgm:t>
    </dgm:pt>
    <dgm:pt modelId="{8A6F8857-E900-409B-BAA5-E88C9414D708}" type="pres">
      <dgm:prSet presAssocID="{C2735135-7A66-481E-8C8D-37B25B3C5FD6}" presName="img" presStyleLbl="fgImgPlace1" presStyleIdx="3" presStyleCnt="5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98E2B218-ECD7-408F-B87B-9336254CF236}" type="pres">
      <dgm:prSet presAssocID="{C2735135-7A66-481E-8C8D-37B25B3C5FD6}" presName="text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0F6BF5-1E5A-4024-878A-EF5F24296B38}" type="pres">
      <dgm:prSet presAssocID="{87CF5D63-63E5-417C-8047-D4BA89BCFBA2}" presName="spacer" presStyleCnt="0"/>
      <dgm:spPr/>
    </dgm:pt>
    <dgm:pt modelId="{37424926-439F-4801-A48F-1ABAF9E2B820}" type="pres">
      <dgm:prSet presAssocID="{96BD98A3-D912-45CA-ACF9-DCECB7332139}" presName="comp" presStyleCnt="0"/>
      <dgm:spPr/>
    </dgm:pt>
    <dgm:pt modelId="{FD3C96AC-7EA9-4C8A-AF6C-FDB29D4FB8B7}" type="pres">
      <dgm:prSet presAssocID="{96BD98A3-D912-45CA-ACF9-DCECB7332139}" presName="box" presStyleLbl="node1" presStyleIdx="4" presStyleCnt="5" custLinFactNeighborX="-2069" custLinFactNeighborY="-7023"/>
      <dgm:spPr/>
      <dgm:t>
        <a:bodyPr/>
        <a:lstStyle/>
        <a:p>
          <a:endParaRPr lang="cs-CZ"/>
        </a:p>
      </dgm:t>
    </dgm:pt>
    <dgm:pt modelId="{19E1AAA5-C6E0-408E-8380-CB6B0AE5CF93}" type="pres">
      <dgm:prSet presAssocID="{96BD98A3-D912-45CA-ACF9-DCECB7332139}" presName="img" presStyleLbl="fgImgPlace1" presStyleIdx="4" presStyleCnt="5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</dgm:pt>
    <dgm:pt modelId="{5F0EA4E1-757E-474F-BA70-B9B218E9CCEE}" type="pres">
      <dgm:prSet presAssocID="{96BD98A3-D912-45CA-ACF9-DCECB7332139}" presName="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6A3A775-5519-49D8-BDC0-53EB3F760AB9}" type="presOf" srcId="{96BD98A3-D912-45CA-ACF9-DCECB7332139}" destId="{FD3C96AC-7EA9-4C8A-AF6C-FDB29D4FB8B7}" srcOrd="0" destOrd="0" presId="urn:microsoft.com/office/officeart/2005/8/layout/vList4#1"/>
    <dgm:cxn modelId="{4BBDA7BA-D9A9-48C6-BDD8-AC4687B79DAE}" type="presOf" srcId="{C2735135-7A66-481E-8C8D-37B25B3C5FD6}" destId="{98E2B218-ECD7-408F-B87B-9336254CF236}" srcOrd="1" destOrd="0" presId="urn:microsoft.com/office/officeart/2005/8/layout/vList4#1"/>
    <dgm:cxn modelId="{4FA21163-2CF7-472A-9C75-797EF1558E88}" srcId="{EC9D10F0-9812-4100-AC89-57F4DA57EA86}" destId="{96BD98A3-D912-45CA-ACF9-DCECB7332139}" srcOrd="4" destOrd="0" parTransId="{755A516B-84BC-4F6D-8DF3-C1724863CCCD}" sibTransId="{9CA726DE-78A7-426C-9A3C-3D72E689D3C1}"/>
    <dgm:cxn modelId="{0A19DDDC-C24C-4997-8409-A1142173F487}" srcId="{EC9D10F0-9812-4100-AC89-57F4DA57EA86}" destId="{4072F6D1-B008-4BFB-9807-860CDD8F0F1D}" srcOrd="0" destOrd="0" parTransId="{0109A081-A4E8-4CFB-9D88-6DEE89F4E11A}" sibTransId="{90493A63-C0ED-415E-8AF4-3A299B37EEAB}"/>
    <dgm:cxn modelId="{4801A48F-9A46-4F22-9BA1-F52C0F1390EE}" type="presOf" srcId="{15836DAF-0099-414D-AB9B-096C53CC1348}" destId="{3B85E000-8580-4DFC-B2D4-6F3A56C7B340}" srcOrd="1" destOrd="0" presId="urn:microsoft.com/office/officeart/2005/8/layout/vList4#1"/>
    <dgm:cxn modelId="{79F4A47A-4BF4-4CA9-BBD0-541C74AD78F9}" type="presOf" srcId="{4072F6D1-B008-4BFB-9807-860CDD8F0F1D}" destId="{B1CAC4AF-3423-4DD5-80F0-CDF1B3D26CB0}" srcOrd="0" destOrd="0" presId="urn:microsoft.com/office/officeart/2005/8/layout/vList4#1"/>
    <dgm:cxn modelId="{EBD8151D-9697-44F8-B5BD-0F7A3234148C}" srcId="{EC9D10F0-9812-4100-AC89-57F4DA57EA86}" destId="{15836DAF-0099-414D-AB9B-096C53CC1348}" srcOrd="2" destOrd="0" parTransId="{9460B7C3-DF3A-4AF9-B113-063C65A4152B}" sibTransId="{ED91B7F0-206D-49BD-9482-867BF21B816F}"/>
    <dgm:cxn modelId="{806B519A-8D9A-4783-BCE4-B94BE27950CF}" type="presOf" srcId="{96BD98A3-D912-45CA-ACF9-DCECB7332139}" destId="{5F0EA4E1-757E-474F-BA70-B9B218E9CCEE}" srcOrd="1" destOrd="0" presId="urn:microsoft.com/office/officeart/2005/8/layout/vList4#1"/>
    <dgm:cxn modelId="{E15766DE-67C8-4B55-A7B1-BA81B3ED19CD}" type="presOf" srcId="{9A52F61E-BEA0-42A8-9F0A-A2317DEBE508}" destId="{0B55FB98-EF4B-4C7C-9C73-871304624DC4}" srcOrd="1" destOrd="0" presId="urn:microsoft.com/office/officeart/2005/8/layout/vList4#1"/>
    <dgm:cxn modelId="{D970DC0D-590C-46A4-8D8B-F12822F49F7A}" type="presOf" srcId="{AF8E836A-1C2D-4007-8E5D-608DA8BDA4AD}" destId="{98E2B218-ECD7-408F-B87B-9336254CF236}" srcOrd="1" destOrd="1" presId="urn:microsoft.com/office/officeart/2005/8/layout/vList4#1"/>
    <dgm:cxn modelId="{C28730ED-6DF6-460B-8DA7-B32B8619F9AE}" type="presOf" srcId="{C2735135-7A66-481E-8C8D-37B25B3C5FD6}" destId="{7CDB351E-4275-4B9B-AB8C-920661845D98}" srcOrd="0" destOrd="0" presId="urn:microsoft.com/office/officeart/2005/8/layout/vList4#1"/>
    <dgm:cxn modelId="{8DBAC821-FF3C-469B-9564-D8337AC6E4AE}" type="presOf" srcId="{9A52F61E-BEA0-42A8-9F0A-A2317DEBE508}" destId="{4FAF65D7-58AB-4576-B7DD-8FA684950CC6}" srcOrd="0" destOrd="0" presId="urn:microsoft.com/office/officeart/2005/8/layout/vList4#1"/>
    <dgm:cxn modelId="{6CDCAA0E-579C-4E1D-82E9-B60D3054D840}" type="presOf" srcId="{AF8E836A-1C2D-4007-8E5D-608DA8BDA4AD}" destId="{7CDB351E-4275-4B9B-AB8C-920661845D98}" srcOrd="0" destOrd="1" presId="urn:microsoft.com/office/officeart/2005/8/layout/vList4#1"/>
    <dgm:cxn modelId="{857C0D8D-EF02-4C59-927E-EA555BBD3615}" type="presOf" srcId="{AE5EA543-1BCE-4294-983E-DCD143E5B6B2}" destId="{5F0EA4E1-757E-474F-BA70-B9B218E9CCEE}" srcOrd="1" destOrd="1" presId="urn:microsoft.com/office/officeart/2005/8/layout/vList4#1"/>
    <dgm:cxn modelId="{38ED09B6-081B-4D24-A72A-30CC12B70285}" srcId="{96BD98A3-D912-45CA-ACF9-DCECB7332139}" destId="{AE5EA543-1BCE-4294-983E-DCD143E5B6B2}" srcOrd="0" destOrd="0" parTransId="{0DF25A7C-52DE-425B-85BD-3B6B0F8956D7}" sibTransId="{4BE06492-9D9D-4903-A9A8-8BF6EEC8F03B}"/>
    <dgm:cxn modelId="{DD1E268C-5125-4B57-8D3F-649E96D165B2}" srcId="{EC9D10F0-9812-4100-AC89-57F4DA57EA86}" destId="{9A52F61E-BEA0-42A8-9F0A-A2317DEBE508}" srcOrd="1" destOrd="0" parTransId="{41C1F751-8F0E-4F7F-82F5-00F0B1F90C12}" sibTransId="{8CDE81B9-73CF-4271-A774-6F4576B066C8}"/>
    <dgm:cxn modelId="{CC52D915-A7BD-4CCB-9F6D-76FAD7AF0379}" srcId="{C2735135-7A66-481E-8C8D-37B25B3C5FD6}" destId="{AF8E836A-1C2D-4007-8E5D-608DA8BDA4AD}" srcOrd="0" destOrd="0" parTransId="{F21F99F8-9439-4A0D-8401-745403E4C0FA}" sibTransId="{6FCE4261-839A-49D8-8858-BC6C966E7A19}"/>
    <dgm:cxn modelId="{7AD71944-5573-48B2-9315-B276250AE4E6}" srcId="{EC9D10F0-9812-4100-AC89-57F4DA57EA86}" destId="{C2735135-7A66-481E-8C8D-37B25B3C5FD6}" srcOrd="3" destOrd="0" parTransId="{E65267B5-A64B-478F-908C-80290989F705}" sibTransId="{87CF5D63-63E5-417C-8047-D4BA89BCFBA2}"/>
    <dgm:cxn modelId="{EDEACBAE-B688-4853-B2CA-2EBE2653797E}" type="presOf" srcId="{EC9D10F0-9812-4100-AC89-57F4DA57EA86}" destId="{C47ABC51-E156-4634-8045-294AE7C906F1}" srcOrd="0" destOrd="0" presId="urn:microsoft.com/office/officeart/2005/8/layout/vList4#1"/>
    <dgm:cxn modelId="{77712AF7-903F-4DA2-B098-BB55A6F34E9B}" type="presOf" srcId="{4072F6D1-B008-4BFB-9807-860CDD8F0F1D}" destId="{B37E8292-6814-406F-B8A4-75B8D0290ED8}" srcOrd="1" destOrd="0" presId="urn:microsoft.com/office/officeart/2005/8/layout/vList4#1"/>
    <dgm:cxn modelId="{DF65E7B6-53CF-4A68-B62F-83776839DF16}" type="presOf" srcId="{AE5EA543-1BCE-4294-983E-DCD143E5B6B2}" destId="{FD3C96AC-7EA9-4C8A-AF6C-FDB29D4FB8B7}" srcOrd="0" destOrd="1" presId="urn:microsoft.com/office/officeart/2005/8/layout/vList4#1"/>
    <dgm:cxn modelId="{0D18744E-8160-4993-B292-9D3EF1ACA017}" type="presOf" srcId="{15836DAF-0099-414D-AB9B-096C53CC1348}" destId="{31656C21-0434-4845-AD79-64FEA62E0D4B}" srcOrd="0" destOrd="0" presId="urn:microsoft.com/office/officeart/2005/8/layout/vList4#1"/>
    <dgm:cxn modelId="{F7067852-5B09-4A8C-ABBA-F8958ECE6483}" type="presParOf" srcId="{C47ABC51-E156-4634-8045-294AE7C906F1}" destId="{82488AA0-54A7-4F4E-86DC-9061A15B59C4}" srcOrd="0" destOrd="0" presId="urn:microsoft.com/office/officeart/2005/8/layout/vList4#1"/>
    <dgm:cxn modelId="{29693786-90F7-4FC8-90EA-CEB380A78810}" type="presParOf" srcId="{82488AA0-54A7-4F4E-86DC-9061A15B59C4}" destId="{B1CAC4AF-3423-4DD5-80F0-CDF1B3D26CB0}" srcOrd="0" destOrd="0" presId="urn:microsoft.com/office/officeart/2005/8/layout/vList4#1"/>
    <dgm:cxn modelId="{4C544A50-CB2B-4486-80C0-D6CF7F2ED486}" type="presParOf" srcId="{82488AA0-54A7-4F4E-86DC-9061A15B59C4}" destId="{CE747BF1-88EC-43F3-8EDC-3BCBAFE25750}" srcOrd="1" destOrd="0" presId="urn:microsoft.com/office/officeart/2005/8/layout/vList4#1"/>
    <dgm:cxn modelId="{B6455865-53AC-4F48-B272-AF83B4C945F9}" type="presParOf" srcId="{82488AA0-54A7-4F4E-86DC-9061A15B59C4}" destId="{B37E8292-6814-406F-B8A4-75B8D0290ED8}" srcOrd="2" destOrd="0" presId="urn:microsoft.com/office/officeart/2005/8/layout/vList4#1"/>
    <dgm:cxn modelId="{99241270-5FA4-4FCB-84B0-07C65488F34D}" type="presParOf" srcId="{C47ABC51-E156-4634-8045-294AE7C906F1}" destId="{5194EA85-974F-4B35-AD85-AB5804768EA0}" srcOrd="1" destOrd="0" presId="urn:microsoft.com/office/officeart/2005/8/layout/vList4#1"/>
    <dgm:cxn modelId="{D192DD0E-13BF-4498-81A5-6424392AE6C0}" type="presParOf" srcId="{C47ABC51-E156-4634-8045-294AE7C906F1}" destId="{97055CC7-BF99-472A-A59F-CDD64DF5BBD0}" srcOrd="2" destOrd="0" presId="urn:microsoft.com/office/officeart/2005/8/layout/vList4#1"/>
    <dgm:cxn modelId="{786DDBAB-7CE3-4E06-80BA-61F381C7622A}" type="presParOf" srcId="{97055CC7-BF99-472A-A59F-CDD64DF5BBD0}" destId="{4FAF65D7-58AB-4576-B7DD-8FA684950CC6}" srcOrd="0" destOrd="0" presId="urn:microsoft.com/office/officeart/2005/8/layout/vList4#1"/>
    <dgm:cxn modelId="{B0B6AD45-E109-4B82-9DC2-30FE121C1172}" type="presParOf" srcId="{97055CC7-BF99-472A-A59F-CDD64DF5BBD0}" destId="{1B363AD5-11E6-4057-9E19-1058A5EF9C43}" srcOrd="1" destOrd="0" presId="urn:microsoft.com/office/officeart/2005/8/layout/vList4#1"/>
    <dgm:cxn modelId="{78F74212-0354-40A9-9AA4-D04107368B6A}" type="presParOf" srcId="{97055CC7-BF99-472A-A59F-CDD64DF5BBD0}" destId="{0B55FB98-EF4B-4C7C-9C73-871304624DC4}" srcOrd="2" destOrd="0" presId="urn:microsoft.com/office/officeart/2005/8/layout/vList4#1"/>
    <dgm:cxn modelId="{2485D15D-C6EA-404F-9F7A-CBF36B819ED1}" type="presParOf" srcId="{C47ABC51-E156-4634-8045-294AE7C906F1}" destId="{066730E3-FFE3-48FF-8EA4-E6D85DA0C698}" srcOrd="3" destOrd="0" presId="urn:microsoft.com/office/officeart/2005/8/layout/vList4#1"/>
    <dgm:cxn modelId="{7A6DC4E5-E08C-4475-8EEB-47795D1B9B73}" type="presParOf" srcId="{C47ABC51-E156-4634-8045-294AE7C906F1}" destId="{8CA71C74-955F-47D0-8FF6-9A25364595CE}" srcOrd="4" destOrd="0" presId="urn:microsoft.com/office/officeart/2005/8/layout/vList4#1"/>
    <dgm:cxn modelId="{7375DCE4-C9D1-4581-84C4-D940D5B39A90}" type="presParOf" srcId="{8CA71C74-955F-47D0-8FF6-9A25364595CE}" destId="{31656C21-0434-4845-AD79-64FEA62E0D4B}" srcOrd="0" destOrd="0" presId="urn:microsoft.com/office/officeart/2005/8/layout/vList4#1"/>
    <dgm:cxn modelId="{9A4943EE-4327-4B1A-9FBB-38F928871B55}" type="presParOf" srcId="{8CA71C74-955F-47D0-8FF6-9A25364595CE}" destId="{BCA8E8F8-30A0-4FA7-AE3C-988ABB54F9E7}" srcOrd="1" destOrd="0" presId="urn:microsoft.com/office/officeart/2005/8/layout/vList4#1"/>
    <dgm:cxn modelId="{81F8A1DD-6660-4F3C-BDBB-D4B0EE21AD69}" type="presParOf" srcId="{8CA71C74-955F-47D0-8FF6-9A25364595CE}" destId="{3B85E000-8580-4DFC-B2D4-6F3A56C7B340}" srcOrd="2" destOrd="0" presId="urn:microsoft.com/office/officeart/2005/8/layout/vList4#1"/>
    <dgm:cxn modelId="{B83853DA-62B6-4F16-B1CA-95C50F34D388}" type="presParOf" srcId="{C47ABC51-E156-4634-8045-294AE7C906F1}" destId="{43287E94-F4EB-40DF-8975-1A4B8B63301F}" srcOrd="5" destOrd="0" presId="urn:microsoft.com/office/officeart/2005/8/layout/vList4#1"/>
    <dgm:cxn modelId="{A14606E7-19E0-4C69-BC80-5A6BB38FC9DA}" type="presParOf" srcId="{C47ABC51-E156-4634-8045-294AE7C906F1}" destId="{CDE803DC-27B0-48B5-8782-2136C68EA5BE}" srcOrd="6" destOrd="0" presId="urn:microsoft.com/office/officeart/2005/8/layout/vList4#1"/>
    <dgm:cxn modelId="{60D6EA53-5B57-4811-9B06-636F9E3FE646}" type="presParOf" srcId="{CDE803DC-27B0-48B5-8782-2136C68EA5BE}" destId="{7CDB351E-4275-4B9B-AB8C-920661845D98}" srcOrd="0" destOrd="0" presId="urn:microsoft.com/office/officeart/2005/8/layout/vList4#1"/>
    <dgm:cxn modelId="{4427C687-A24C-424C-AA80-52F11DA72D1B}" type="presParOf" srcId="{CDE803DC-27B0-48B5-8782-2136C68EA5BE}" destId="{8A6F8857-E900-409B-BAA5-E88C9414D708}" srcOrd="1" destOrd="0" presId="urn:microsoft.com/office/officeart/2005/8/layout/vList4#1"/>
    <dgm:cxn modelId="{F5F74F58-7AEC-4EBE-B7DF-D8C50B244FD1}" type="presParOf" srcId="{CDE803DC-27B0-48B5-8782-2136C68EA5BE}" destId="{98E2B218-ECD7-408F-B87B-9336254CF236}" srcOrd="2" destOrd="0" presId="urn:microsoft.com/office/officeart/2005/8/layout/vList4#1"/>
    <dgm:cxn modelId="{608EADBD-4BB4-4197-82B2-D74B272EE407}" type="presParOf" srcId="{C47ABC51-E156-4634-8045-294AE7C906F1}" destId="{0D0F6BF5-1E5A-4024-878A-EF5F24296B38}" srcOrd="7" destOrd="0" presId="urn:microsoft.com/office/officeart/2005/8/layout/vList4#1"/>
    <dgm:cxn modelId="{DFE9728D-2BE5-401F-8ADC-FA81E4F7E64E}" type="presParOf" srcId="{C47ABC51-E156-4634-8045-294AE7C906F1}" destId="{37424926-439F-4801-A48F-1ABAF9E2B820}" srcOrd="8" destOrd="0" presId="urn:microsoft.com/office/officeart/2005/8/layout/vList4#1"/>
    <dgm:cxn modelId="{E3C55271-4CDC-4822-AD23-300385EAF08A}" type="presParOf" srcId="{37424926-439F-4801-A48F-1ABAF9E2B820}" destId="{FD3C96AC-7EA9-4C8A-AF6C-FDB29D4FB8B7}" srcOrd="0" destOrd="0" presId="urn:microsoft.com/office/officeart/2005/8/layout/vList4#1"/>
    <dgm:cxn modelId="{BA0A38A6-0F83-4230-887D-D8F7A6A77263}" type="presParOf" srcId="{37424926-439F-4801-A48F-1ABAF9E2B820}" destId="{19E1AAA5-C6E0-408E-8380-CB6B0AE5CF93}" srcOrd="1" destOrd="0" presId="urn:microsoft.com/office/officeart/2005/8/layout/vList4#1"/>
    <dgm:cxn modelId="{FBED1CF3-D116-409A-B7DB-6924755546A7}" type="presParOf" srcId="{37424926-439F-4801-A48F-1ABAF9E2B820}" destId="{5F0EA4E1-757E-474F-BA70-B9B218E9CCEE}" srcOrd="2" destOrd="0" presId="urn:microsoft.com/office/officeart/2005/8/layout/vList4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7D4D9C-EC0C-4290-A311-E73F492BD8F1}">
      <dsp:nvSpPr>
        <dsp:cNvPr id="0" name=""/>
        <dsp:cNvSpPr/>
      </dsp:nvSpPr>
      <dsp:spPr>
        <a:xfrm rot="16200000">
          <a:off x="0" y="73538"/>
          <a:ext cx="3990461" cy="3990461"/>
        </a:xfrm>
        <a:prstGeom prst="up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solidFill>
                <a:schemeClr val="bg1"/>
              </a:solidFill>
            </a:rPr>
            <a:t>př. n. l</a:t>
          </a:r>
          <a:endParaRPr lang="cs-CZ" sz="6500" kern="1200" dirty="0">
            <a:solidFill>
              <a:schemeClr val="bg1"/>
            </a:solidFill>
          </a:endParaRPr>
        </a:p>
      </dsp:txBody>
      <dsp:txXfrm rot="5400000">
        <a:off x="698332" y="1071153"/>
        <a:ext cx="3292130" cy="1995231"/>
      </dsp:txXfrm>
    </dsp:sp>
    <dsp:sp modelId="{4360776A-0FF6-4CCE-A8BC-4C66C2A0C47B}">
      <dsp:nvSpPr>
        <dsp:cNvPr id="0" name=""/>
        <dsp:cNvSpPr/>
      </dsp:nvSpPr>
      <dsp:spPr>
        <a:xfrm rot="5400000">
          <a:off x="4391554" y="73538"/>
          <a:ext cx="3990461" cy="3990461"/>
        </a:xfrm>
        <a:prstGeom prst="upArrow">
          <a:avLst>
            <a:gd name="adj1" fmla="val 50000"/>
            <a:gd name="adj2" fmla="val 3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solidFill>
                <a:schemeClr val="bg1"/>
              </a:solidFill>
            </a:rPr>
            <a:t>n. l.</a:t>
          </a:r>
          <a:endParaRPr lang="cs-CZ" sz="6500" kern="1200" dirty="0">
            <a:solidFill>
              <a:schemeClr val="bg1"/>
            </a:solidFill>
          </a:endParaRPr>
        </a:p>
      </dsp:txBody>
      <dsp:txXfrm rot="-5400000">
        <a:off x="4391555" y="1071153"/>
        <a:ext cx="3292130" cy="19952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CAC4AF-3423-4DD5-80F0-CDF1B3D26CB0}">
      <dsp:nvSpPr>
        <dsp:cNvPr id="0" name=""/>
        <dsp:cNvSpPr/>
      </dsp:nvSpPr>
      <dsp:spPr>
        <a:xfrm>
          <a:off x="0" y="0"/>
          <a:ext cx="6473604" cy="11006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bg1"/>
              </a:solidFill>
            </a:rPr>
            <a:t>  </a:t>
          </a:r>
          <a:r>
            <a:rPr lang="cs-CZ" sz="3600" b="1" kern="1200" dirty="0" smtClean="0">
              <a:solidFill>
                <a:schemeClr val="bg1"/>
              </a:solidFill>
            </a:rPr>
            <a:t> P R A V Ě K</a:t>
          </a:r>
          <a:endParaRPr lang="cs-CZ" sz="3600" b="1" kern="1200" dirty="0">
            <a:solidFill>
              <a:schemeClr val="bg1"/>
            </a:solidFill>
          </a:endParaRPr>
        </a:p>
      </dsp:txBody>
      <dsp:txXfrm>
        <a:off x="1377681" y="0"/>
        <a:ext cx="5095922" cy="1100660"/>
      </dsp:txXfrm>
    </dsp:sp>
    <dsp:sp modelId="{CE747BF1-88EC-43F3-8EDC-3BCBAFE25750}">
      <dsp:nvSpPr>
        <dsp:cNvPr id="0" name=""/>
        <dsp:cNvSpPr/>
      </dsp:nvSpPr>
      <dsp:spPr>
        <a:xfrm>
          <a:off x="82960" y="218488"/>
          <a:ext cx="1294720" cy="663683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AF65D7-58AB-4576-B7DD-8FA684950CC6}">
      <dsp:nvSpPr>
        <dsp:cNvPr id="0" name=""/>
        <dsp:cNvSpPr/>
      </dsp:nvSpPr>
      <dsp:spPr>
        <a:xfrm>
          <a:off x="0" y="1183620"/>
          <a:ext cx="6473604" cy="8296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bg1"/>
              </a:solidFill>
            </a:rPr>
            <a:t>      S T A R O V Ě K</a:t>
          </a:r>
          <a:endParaRPr lang="cs-CZ" sz="3600" b="1" kern="1200" dirty="0">
            <a:solidFill>
              <a:schemeClr val="bg1"/>
            </a:solidFill>
          </a:endParaRPr>
        </a:p>
      </dsp:txBody>
      <dsp:txXfrm>
        <a:off x="1377681" y="1183620"/>
        <a:ext cx="5095922" cy="829603"/>
      </dsp:txXfrm>
    </dsp:sp>
    <dsp:sp modelId="{1B363AD5-11E6-4057-9E19-1058A5EF9C43}">
      <dsp:nvSpPr>
        <dsp:cNvPr id="0" name=""/>
        <dsp:cNvSpPr/>
      </dsp:nvSpPr>
      <dsp:spPr>
        <a:xfrm>
          <a:off x="82960" y="1266581"/>
          <a:ext cx="1294720" cy="663683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656C21-0434-4845-AD79-64FEA62E0D4B}">
      <dsp:nvSpPr>
        <dsp:cNvPr id="0" name=""/>
        <dsp:cNvSpPr/>
      </dsp:nvSpPr>
      <dsp:spPr>
        <a:xfrm>
          <a:off x="0" y="2096185"/>
          <a:ext cx="6473604" cy="8296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               </a:t>
          </a:r>
          <a:r>
            <a:rPr lang="cs-CZ" sz="3600" b="1" kern="1200" dirty="0" smtClean="0">
              <a:solidFill>
                <a:schemeClr val="bg1"/>
              </a:solidFill>
            </a:rPr>
            <a:t>S T Ř E D O V Ě K</a:t>
          </a:r>
          <a:endParaRPr lang="cs-CZ" sz="3600" b="1" kern="1200" dirty="0">
            <a:solidFill>
              <a:schemeClr val="bg1"/>
            </a:solidFill>
          </a:endParaRPr>
        </a:p>
      </dsp:txBody>
      <dsp:txXfrm>
        <a:off x="1377681" y="2096185"/>
        <a:ext cx="5095922" cy="829603"/>
      </dsp:txXfrm>
    </dsp:sp>
    <dsp:sp modelId="{BCA8E8F8-30A0-4FA7-AE3C-988ABB54F9E7}">
      <dsp:nvSpPr>
        <dsp:cNvPr id="0" name=""/>
        <dsp:cNvSpPr/>
      </dsp:nvSpPr>
      <dsp:spPr>
        <a:xfrm>
          <a:off x="82960" y="2179145"/>
          <a:ext cx="1294720" cy="663683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DB351E-4275-4B9B-AB8C-920661845D98}">
      <dsp:nvSpPr>
        <dsp:cNvPr id="0" name=""/>
        <dsp:cNvSpPr/>
      </dsp:nvSpPr>
      <dsp:spPr>
        <a:xfrm>
          <a:off x="0" y="3008749"/>
          <a:ext cx="6473604" cy="8296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3600" b="1" kern="1200" dirty="0" smtClean="0">
              <a:solidFill>
                <a:schemeClr val="bg1"/>
              </a:solidFill>
            </a:rPr>
            <a:t>         N O V O V Ě K</a:t>
          </a:r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b="1" kern="1200" dirty="0">
            <a:solidFill>
              <a:schemeClr val="bg1"/>
            </a:solidFill>
          </a:endParaRPr>
        </a:p>
        <a:p>
          <a:pPr marL="114300" lvl="1" indent="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100" kern="1200" dirty="0"/>
        </a:p>
      </dsp:txBody>
      <dsp:txXfrm>
        <a:off x="1377681" y="3008749"/>
        <a:ext cx="5095922" cy="829603"/>
      </dsp:txXfrm>
    </dsp:sp>
    <dsp:sp modelId="{8A6F8857-E900-409B-BAA5-E88C9414D708}">
      <dsp:nvSpPr>
        <dsp:cNvPr id="0" name=""/>
        <dsp:cNvSpPr/>
      </dsp:nvSpPr>
      <dsp:spPr>
        <a:xfrm>
          <a:off x="82960" y="3091709"/>
          <a:ext cx="1294720" cy="663683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3C96AC-7EA9-4C8A-AF6C-FDB29D4FB8B7}">
      <dsp:nvSpPr>
        <dsp:cNvPr id="0" name=""/>
        <dsp:cNvSpPr/>
      </dsp:nvSpPr>
      <dsp:spPr>
        <a:xfrm>
          <a:off x="0" y="3863050"/>
          <a:ext cx="6473604" cy="8296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cs-CZ" sz="1800" b="1" kern="1200" dirty="0" smtClean="0">
            <a:solidFill>
              <a:schemeClr val="bg1"/>
            </a:solidFill>
          </a:endParaRPr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bg1"/>
              </a:solidFill>
            </a:rPr>
            <a:t>    NEJNOVĚJŠÍ DĚJINY</a:t>
          </a:r>
          <a:endParaRPr lang="cs-CZ" sz="3600" kern="1200" dirty="0"/>
        </a:p>
        <a:p>
          <a:pPr marL="171450" lvl="1" indent="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800" b="1" kern="1200" dirty="0">
            <a:solidFill>
              <a:schemeClr val="bg1"/>
            </a:solidFill>
          </a:endParaRPr>
        </a:p>
      </dsp:txBody>
      <dsp:txXfrm>
        <a:off x="1377681" y="3863050"/>
        <a:ext cx="5095922" cy="829603"/>
      </dsp:txXfrm>
    </dsp:sp>
    <dsp:sp modelId="{19E1AAA5-C6E0-408E-8380-CB6B0AE5CF93}">
      <dsp:nvSpPr>
        <dsp:cNvPr id="0" name=""/>
        <dsp:cNvSpPr/>
      </dsp:nvSpPr>
      <dsp:spPr>
        <a:xfrm>
          <a:off x="82960" y="4004273"/>
          <a:ext cx="1294720" cy="663683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5"/>
          <a:stretch>
            <a:fillRect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#1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29194AC-42F2-450A-A415-E01255A68260}" type="datetimeFigureOut">
              <a:rPr lang="cs-CZ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50C28B6-A8E4-4B52-9AD9-93DDB781C3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868025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95925F2-26B3-4E79-BCDF-620A9350968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7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12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13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41C5F5-6B53-4768-A345-33CEB52B72E8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B33264-6031-44A4-9698-1A686CE4D6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D4781-FC91-4E7E-9C99-BE6A623190C3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99CEA5-5EB5-47A2-B7CC-CEFE533CD65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6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59229F-C39B-4AE8-AA33-E68CAE1257B3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610A2C-127C-4C1E-A6FF-7887406AF73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F66B7-E253-4556-9C2C-5E9B53A5FDAA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46F1C-5AD2-4E0F-B4FE-F648CCB2E43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ovací čára 9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16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DD74C1-DF95-4F4E-AA11-D54B24ADE8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4CE37-90E7-43F1-8EB5-91E872CB6EB4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591EF8-00EC-4FB0-BC79-E79ECF11A35F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E6BF45-90C8-4868-AAB9-8938F37F622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C90D76-E15A-4CAE-B568-E06BE190F8BB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BA4FC9-CF4C-4DB0-B110-521A1B955D0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A4267C-2E68-4FE4-B9E4-B731AD668B0A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B2FB8A-DB24-4E40-A0EB-70039A36ABC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53681-FA3E-4089-8126-5ABA05B43D62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495FAE-845C-47B9-BC27-1C49126A6B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1F2630-483D-49C9-9714-42ED2E7B5E65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B391F2-F933-4A1E-946D-51248D13E37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90D85-4AAF-48D8-A2D6-2F76C7B54D54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320D7F-1BB6-453B-9B25-1ECA93FD62A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6FBE7325-BDEE-4F01-B3D2-24AD9722F512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baseline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DE07EF51-9124-4215-8C16-64F0359B49E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74" r:id="rId5"/>
    <p:sldLayoutId id="2147483669" r:id="rId6"/>
    <p:sldLayoutId id="2147483668" r:id="rId7"/>
    <p:sldLayoutId id="2147483667" r:id="rId8"/>
    <p:sldLayoutId id="2147483666" r:id="rId9"/>
    <p:sldLayoutId id="2147483665" r:id="rId10"/>
    <p:sldLayoutId id="214748366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eaLnBrk="0" fontAlgn="base" hangingPunct="0">
        <a:spcBef>
          <a:spcPts val="300"/>
        </a:spcBef>
        <a:spcAft>
          <a:spcPct val="0"/>
        </a:spcAft>
        <a:buClr>
          <a:srgbClr val="B37732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eaLnBrk="0" fontAlgn="base" hangingPunct="0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eaLnBrk="0" fontAlgn="base" hangingPunct="0">
        <a:spcBef>
          <a:spcPts val="338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1353371"/>
              </p:ext>
            </p:extLst>
          </p:nvPr>
        </p:nvGraphicFramePr>
        <p:xfrm>
          <a:off x="1665288" y="2414588"/>
          <a:ext cx="5813425" cy="2893258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4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Závišová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VY_32_Inovace_3141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Časová osa, periodizace dějin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Časová osa,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periodizace dějin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vysvětlení co je časová osa a jak se s ní pracuje a základní periodizaci dějin.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Dokáže pracovat s pojmy prostor a čas, osvojí si práci s časovou přímkou a vyjmenuje hlavní epochy lidských dějin.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zavisova\AppData\Local\Microsoft\Windows\Temporary Internet Files\Content.IE5\4O4X942X\MC9003830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36200" y="2524891"/>
            <a:ext cx="1594559" cy="1192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zavisova\AppData\Local\Microsoft\Windows\Temporary Internet Files\Content.IE5\1CU14HNI\MP9004004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2198" y="4221088"/>
            <a:ext cx="2758082" cy="22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zavisova\AppData\Local\Microsoft\Windows\Temporary Internet Files\Content.IE5\JEY0CMEN\MC9001493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8962" y="332656"/>
            <a:ext cx="1289036" cy="1385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zavisova\AppData\Local\Microsoft\Windows\Temporary Internet Files\Content.IE5\QGPU18IR\MP90040378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206" y="476672"/>
            <a:ext cx="2080356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zavisova\AppData\Local\Microsoft\Windows\Temporary Internet Files\Content.IE5\4O4X942X\MC90041519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616" y="4303237"/>
            <a:ext cx="1725891" cy="1441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2541562" y="116632"/>
            <a:ext cx="4747400" cy="3600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C000"/>
                </a:solidFill>
              </a:rPr>
              <a:t>Časová osa, periodizace dějin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6.třída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14977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>
                <a:solidFill>
                  <a:schemeClr val="bg1"/>
                </a:solidFill>
              </a:rPr>
              <a:t>          </a:t>
            </a:r>
            <a:endParaRPr lang="cs-CZ" b="1" u="sng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1506" y="1556792"/>
            <a:ext cx="7069782" cy="4680520"/>
          </a:xfr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ClrTx/>
              <a:buFont typeface="Wingdings" pitchFamily="2" charset="2"/>
              <a:buChar char="Ø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 je přímka, která nemá ani konec, ani začátek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bg1"/>
              </a:buClr>
              <a:buFont typeface="Wingdings" pitchFamily="2" charset="2"/>
              <a:buChar char="Ø"/>
              <a:defRPr/>
            </a:pP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můžeme na ni vyznačit roky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bg1"/>
              </a:buClr>
              <a:buFont typeface="Wingdings" pitchFamily="2" charset="2"/>
              <a:buChar char="Ø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 roky na ni vyznačujeme před naším letopočtem   /př.n.l./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bg1"/>
              </a:buClr>
              <a:buFont typeface="Wingdings" pitchFamily="2" charset="2"/>
              <a:buChar char="Ø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 roky počítáme i našeho letopočtu /n.l./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bg1"/>
              </a:buClr>
              <a:buFont typeface="Wingdings" pitchFamily="2" charset="2"/>
              <a:buChar char="Ø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 přelom letopočtu </a:t>
            </a:r>
            <a:r>
              <a:rPr lang="cs-CZ" sz="3600" b="1" dirty="0" smtClean="0">
                <a:solidFill>
                  <a:schemeClr val="bg1"/>
                </a:solidFill>
              </a:rPr>
              <a:t>O </a:t>
            </a:r>
            <a:r>
              <a:rPr lang="cs-CZ" sz="2800" dirty="0" smtClean="0">
                <a:solidFill>
                  <a:schemeClr val="bg1"/>
                </a:solidFill>
              </a:rPr>
              <a:t>pro křesťanský svět bylo narození Ježíše Krista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bg1"/>
              </a:buClr>
              <a:buFont typeface="Wingdings" pitchFamily="2" charset="2"/>
              <a:buChar char="Ø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 před naším letopočtem, počítáme proti toku času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5364" name="Obdélník 3"/>
          <p:cNvSpPr>
            <a:spLocks noChangeArrowheads="1"/>
          </p:cNvSpPr>
          <p:nvPr/>
        </p:nvSpPr>
        <p:spPr bwMode="auto">
          <a:xfrm>
            <a:off x="247650" y="411163"/>
            <a:ext cx="2286000" cy="446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1004888" lvl="2" indent="-228600">
              <a:spcBef>
                <a:spcPts val="300"/>
              </a:spcBef>
              <a:buClr>
                <a:srgbClr val="B37732"/>
              </a:buClr>
              <a:buSzPct val="85000"/>
              <a:buFont typeface="Wingdings" pitchFamily="2" charset="2"/>
              <a:buChar char="Ø"/>
            </a:pPr>
            <a:endParaRPr lang="cs-CZ" sz="2300">
              <a:solidFill>
                <a:srgbClr val="000000"/>
              </a:solidFill>
              <a:latin typeface="Constantia" pitchFamily="18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1042988" y="-44450"/>
            <a:ext cx="6553200" cy="1470025"/>
          </a:xfrm>
          <a:prstGeom prst="cloudCallou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bg1"/>
                </a:solidFill>
              </a:rPr>
              <a:t>Co je časová osa 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text 29"/>
          <p:cNvSpPr>
            <a:spLocks noGrp="1"/>
          </p:cNvSpPr>
          <p:nvPr>
            <p:ph type="body" idx="4294967295"/>
          </p:nvPr>
        </p:nvSpPr>
        <p:spPr>
          <a:xfrm>
            <a:off x="5103813" y="1400175"/>
            <a:ext cx="4040187" cy="762000"/>
          </a:xfrm>
        </p:spPr>
        <p:txBody>
          <a:bodyPr/>
          <a:lstStyle/>
          <a:p>
            <a:pPr eaLnBrk="1" hangingPunct="1">
              <a:buClrTx/>
            </a:pPr>
            <a:r>
              <a:rPr lang="cs-CZ" smtClean="0">
                <a:solidFill>
                  <a:schemeClr val="bg1"/>
                </a:solidFill>
              </a:rPr>
              <a:t>Našeho letopočtu</a:t>
            </a:r>
          </a:p>
        </p:txBody>
      </p:sp>
      <p:sp>
        <p:nvSpPr>
          <p:cNvPr id="16387" name="Zástupný symbol pro text 28"/>
          <p:cNvSpPr>
            <a:spLocks noGrp="1"/>
          </p:cNvSpPr>
          <p:nvPr>
            <p:ph idx="4294967295"/>
          </p:nvPr>
        </p:nvSpPr>
        <p:spPr>
          <a:xfrm>
            <a:off x="251520" y="1524000"/>
            <a:ext cx="7978080" cy="4569296"/>
          </a:xfrm>
        </p:spPr>
        <p:txBody>
          <a:bodyPr/>
          <a:lstStyle/>
          <a:p>
            <a:pPr eaLnBrk="1" hangingPunct="1">
              <a:buClrTx/>
            </a:pPr>
            <a:r>
              <a:rPr lang="cs-CZ" dirty="0" smtClean="0">
                <a:solidFill>
                  <a:schemeClr val="bg1"/>
                </a:solidFill>
              </a:rPr>
              <a:t>   Před naším letopočtem</a:t>
            </a:r>
          </a:p>
        </p:txBody>
      </p:sp>
      <p:sp>
        <p:nvSpPr>
          <p:cNvPr id="34" name="Nadpis 33"/>
          <p:cNvSpPr>
            <a:spLocks noGrp="1"/>
          </p:cNvSpPr>
          <p:nvPr>
            <p:ph type="title" idx="4294967295"/>
          </p:nvPr>
        </p:nvSpPr>
        <p:spPr>
          <a:xfrm>
            <a:off x="539552" y="188640"/>
            <a:ext cx="7992888" cy="1224136"/>
          </a:xfrm>
          <a:prstGeom prst="rightArrow">
            <a:avLst/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</a:rPr>
              <a:t>Č AS PLYNE STÁLE TÍMTO SMĚREM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27" name="Diagram 26"/>
          <p:cNvGraphicFramePr/>
          <p:nvPr/>
        </p:nvGraphicFramePr>
        <p:xfrm>
          <a:off x="357158" y="2794000"/>
          <a:ext cx="838201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4" name="Diagram 33"/>
          <p:cNvGraphicFramePr/>
          <p:nvPr>
            <p:extLst>
              <p:ext uri="{D42A27DB-BD31-4B8C-83A1-F6EECF244321}">
                <p14:modId xmlns:p14="http://schemas.microsoft.com/office/powerpoint/2010/main" val="973718969"/>
              </p:ext>
            </p:extLst>
          </p:nvPr>
        </p:nvGraphicFramePr>
        <p:xfrm>
          <a:off x="1187624" y="1556792"/>
          <a:ext cx="6473604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6" name="Nadpis 3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smtClean="0">
                <a:solidFill>
                  <a:srgbClr val="FF0000"/>
                </a:solidFill>
              </a:rPr>
              <a:t>        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3" name="Vývojový diagram: paměť se sekvenčním přístupem 2"/>
          <p:cNvSpPr/>
          <p:nvPr/>
        </p:nvSpPr>
        <p:spPr>
          <a:xfrm>
            <a:off x="1042988" y="115888"/>
            <a:ext cx="7345362" cy="1081087"/>
          </a:xfrm>
          <a:prstGeom prst="flowChartMagneticTap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0000"/>
                </a:solidFill>
              </a:rPr>
              <a:t>Jak dějiny lidstva dělíme 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CE747BF1-88EC-43F3-8EDC-3BCBAFE257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4">
                                            <p:graphicEl>
                                              <a:dgm id="{CE747BF1-88EC-43F3-8EDC-3BCBAFE257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B1CAC4AF-3423-4DD5-80F0-CDF1B3D26C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4">
                                            <p:graphicEl>
                                              <a:dgm id="{B1CAC4AF-3423-4DD5-80F0-CDF1B3D26CB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1B363AD5-11E6-4057-9E19-1058A5EF9C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4">
                                            <p:graphicEl>
                                              <a:dgm id="{1B363AD5-11E6-4057-9E19-1058A5EF9C4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4FAF65D7-58AB-4576-B7DD-8FA684950C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4">
                                            <p:graphicEl>
                                              <a:dgm id="{4FAF65D7-58AB-4576-B7DD-8FA684950C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BCA8E8F8-30A0-4FA7-AE3C-988ABB54F9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4">
                                            <p:graphicEl>
                                              <a:dgm id="{BCA8E8F8-30A0-4FA7-AE3C-988ABB54F9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31656C21-0434-4845-AD79-64FEA62E0D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4">
                                            <p:graphicEl>
                                              <a:dgm id="{31656C21-0434-4845-AD79-64FEA62E0D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8A6F8857-E900-409B-BAA5-E88C9414D7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4">
                                            <p:graphicEl>
                                              <a:dgm id="{8A6F8857-E900-409B-BAA5-E88C9414D7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7CDB351E-4275-4B9B-AB8C-920661845D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4">
                                            <p:graphicEl>
                                              <a:dgm id="{7CDB351E-4275-4B9B-AB8C-920661845D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19E1AAA5-C6E0-408E-8380-CB6B0AE5CF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4">
                                            <p:graphicEl>
                                              <a:dgm id="{19E1AAA5-C6E0-408E-8380-CB6B0AE5CF9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FD3C96AC-7EA9-4C8A-AF6C-FDB29D4FB8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4">
                                            <p:graphicEl>
                                              <a:dgm id="{FD3C96AC-7EA9-4C8A-AF6C-FDB29D4FB8B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 idx="4294967295"/>
          </p:nvPr>
        </p:nvSpPr>
        <p:spPr>
          <a:xfrm>
            <a:off x="1475656" y="152400"/>
            <a:ext cx="6753944" cy="565286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600" dirty="0" smtClean="0">
                <a:solidFill>
                  <a:schemeClr val="bg1"/>
                </a:solidFill>
              </a:rPr>
              <a:t>K uvedeným letopočtům napiš odpovídající století a vyznač je na časové  ose  :</a:t>
            </a:r>
            <a:endParaRPr lang="cs-CZ" sz="6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sah 2"/>
          <p:cNvSpPr>
            <a:spLocks noGrp="1"/>
          </p:cNvSpPr>
          <p:nvPr>
            <p:ph idx="4294967295"/>
          </p:nvPr>
        </p:nvSpPr>
        <p:spPr>
          <a:xfrm>
            <a:off x="683568" y="332656"/>
            <a:ext cx="7817495" cy="5688632"/>
          </a:xfrm>
          <a:solidFill>
            <a:srgbClr val="93E3FF"/>
          </a:solidFill>
        </p:spPr>
        <p:txBody>
          <a:bodyPr/>
          <a:lstStyle/>
          <a:p>
            <a:pPr eaLnBrk="1" hangingPunct="1">
              <a:buClr>
                <a:schemeClr val="bg1"/>
              </a:buClr>
            </a:pPr>
            <a:r>
              <a:rPr lang="cs-CZ" dirty="0" smtClean="0">
                <a:solidFill>
                  <a:schemeClr val="bg1"/>
                </a:solidFill>
              </a:rPr>
              <a:t>44   př. n. l.  ___________     1945   _______________</a:t>
            </a:r>
          </a:p>
          <a:p>
            <a:pPr eaLnBrk="1" hangingPunct="1">
              <a:buClr>
                <a:schemeClr val="bg1"/>
              </a:buClr>
            </a:pPr>
            <a:r>
              <a:rPr lang="cs-CZ" dirty="0" smtClean="0">
                <a:solidFill>
                  <a:schemeClr val="bg1"/>
                </a:solidFill>
              </a:rPr>
              <a:t> 329  př. n. l. ___________     630 př. n . l. _________</a:t>
            </a:r>
          </a:p>
          <a:p>
            <a:pPr eaLnBrk="1" hangingPunct="1">
              <a:buClr>
                <a:schemeClr val="bg1"/>
              </a:buClr>
            </a:pPr>
            <a:r>
              <a:rPr lang="cs-CZ" dirty="0" smtClean="0">
                <a:solidFill>
                  <a:schemeClr val="bg1"/>
                </a:solidFill>
              </a:rPr>
              <a:t> 124   př. n. l. ___________      1        ______________</a:t>
            </a:r>
          </a:p>
          <a:p>
            <a:pPr eaLnBrk="1" hangingPunct="1">
              <a:buClr>
                <a:schemeClr val="bg1"/>
              </a:buClr>
            </a:pPr>
            <a:r>
              <a:rPr lang="cs-CZ" dirty="0" smtClean="0">
                <a:solidFill>
                  <a:schemeClr val="bg1"/>
                </a:solidFill>
              </a:rPr>
              <a:t>  1621            ___________       1000  _______________</a:t>
            </a:r>
          </a:p>
          <a:p>
            <a:pPr eaLnBrk="1" hangingPunct="1">
              <a:buClr>
                <a:schemeClr val="bg1"/>
              </a:buClr>
            </a:pPr>
            <a:r>
              <a:rPr lang="cs-CZ" dirty="0" smtClean="0">
                <a:solidFill>
                  <a:schemeClr val="bg1"/>
                </a:solidFill>
              </a:rPr>
              <a:t>   124          ____________        1212   ______________</a:t>
            </a:r>
          </a:p>
          <a:p>
            <a:pPr eaLnBrk="1" hangingPunct="1">
              <a:buClr>
                <a:schemeClr val="bg1"/>
              </a:buClr>
            </a:pPr>
            <a:endParaRPr lang="cs-CZ" dirty="0" smtClean="0">
              <a:solidFill>
                <a:schemeClr val="bg1"/>
              </a:solidFill>
            </a:endParaRPr>
          </a:p>
          <a:p>
            <a:pPr eaLnBrk="1" hangingPunct="1">
              <a:buClr>
                <a:schemeClr val="bg1"/>
              </a:buClr>
              <a:buFont typeface="Arial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   </a:t>
            </a:r>
            <a:r>
              <a:rPr lang="cs-CZ" u="sng" dirty="0" smtClean="0">
                <a:solidFill>
                  <a:schemeClr val="bg1"/>
                </a:solidFill>
              </a:rPr>
              <a:t>Časová osa :</a:t>
            </a:r>
          </a:p>
          <a:p>
            <a:pPr eaLnBrk="1" hangingPunct="1">
              <a:buClr>
                <a:schemeClr val="bg1"/>
              </a:buClr>
            </a:pPr>
            <a:endParaRPr lang="cs-CZ" dirty="0" smtClean="0">
              <a:solidFill>
                <a:schemeClr val="bg1"/>
              </a:solidFill>
            </a:endParaRPr>
          </a:p>
          <a:p>
            <a:pPr eaLnBrk="1" hangingPunct="1">
              <a:buClr>
                <a:schemeClr val="bg1"/>
              </a:buClr>
            </a:pP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1000125" y="5214938"/>
            <a:ext cx="7500938" cy="46037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sah 11"/>
          <p:cNvSpPr>
            <a:spLocks noGrp="1"/>
          </p:cNvSpPr>
          <p:nvPr>
            <p:ph sz="quarter" idx="4294967295"/>
          </p:nvPr>
        </p:nvSpPr>
        <p:spPr>
          <a:xfrm>
            <a:off x="0" y="457200"/>
            <a:ext cx="6248400" cy="5715000"/>
          </a:xfrm>
        </p:spPr>
        <p:txBody>
          <a:bodyPr/>
          <a:lstStyle/>
          <a:p>
            <a:pPr marL="1143000" lvl="2" eaLnBrk="1" hangingPunct="1"/>
            <a:r>
              <a:rPr lang="cs-CZ" sz="2400" b="1" dirty="0" smtClean="0">
                <a:solidFill>
                  <a:schemeClr val="bg1"/>
                </a:solidFill>
                <a:latin typeface="Arial" charset="0"/>
              </a:rPr>
              <a:t>ZDROJ OBRÁZKŮ A </a:t>
            </a:r>
            <a:r>
              <a:rPr lang="cs-CZ" sz="2400" b="1" dirty="0" smtClean="0">
                <a:solidFill>
                  <a:schemeClr val="bg1"/>
                </a:solidFill>
                <a:latin typeface="Arial" charset="0"/>
              </a:rPr>
              <a:t>ILUSTRACÍ</a:t>
            </a:r>
          </a:p>
          <a:p>
            <a:pPr marL="1257300" lvl="2" indent="-342900" eaLnBrk="1" hangingPunct="1">
              <a:buFont typeface="Arial" pitchFamily="34" charset="0"/>
              <a:buChar char="•"/>
            </a:pPr>
            <a:r>
              <a:rPr lang="cs-CZ" sz="2400" b="1" dirty="0">
                <a:solidFill>
                  <a:schemeClr val="bg1"/>
                </a:solidFill>
                <a:latin typeface="Arial" charset="0"/>
              </a:rPr>
              <a:t>www.office.microsoft.com </a:t>
            </a:r>
          </a:p>
          <a:p>
            <a:pPr marL="1143000" lvl="2" eaLnBrk="1" hangingPunct="1"/>
            <a:r>
              <a:rPr lang="cs-CZ" sz="2400" b="1" dirty="0" smtClean="0">
                <a:solidFill>
                  <a:schemeClr val="bg1"/>
                </a:solidFill>
                <a:latin typeface="Arial" charset="0"/>
              </a:rPr>
              <a:t> CITACE </a:t>
            </a:r>
            <a:r>
              <a:rPr lang="cs-CZ" sz="2400" b="1" dirty="0">
                <a:solidFill>
                  <a:schemeClr val="bg1"/>
                </a:solidFill>
                <a:latin typeface="Arial" charset="0"/>
              </a:rPr>
              <a:t>: archiv autora</a:t>
            </a:r>
          </a:p>
          <a:p>
            <a:pPr marL="914400" lvl="2" indent="0" eaLnBrk="1" hangingPunct="1">
              <a:buNone/>
            </a:pPr>
            <a:endParaRPr lang="cs-CZ" sz="2400" b="1" dirty="0" smtClean="0">
              <a:solidFill>
                <a:schemeClr val="bg1"/>
              </a:solidFill>
              <a:latin typeface="Arial" charset="0"/>
            </a:endParaRPr>
          </a:p>
          <a:p>
            <a:pPr marL="914400" lvl="2" indent="0" eaLnBrk="1" hangingPunct="1">
              <a:buNone/>
            </a:pPr>
            <a:endParaRPr lang="cs-CZ" sz="2400" b="1" dirty="0" smtClean="0">
              <a:solidFill>
                <a:schemeClr val="bg1"/>
              </a:solidFill>
              <a:latin typeface="Arial" charset="0"/>
            </a:endParaRPr>
          </a:p>
          <a:p>
            <a:pPr marL="0" indent="0" eaLnBrk="1" hangingPunct="1"/>
            <a:endParaRPr lang="cs-CZ" sz="2000" b="1" dirty="0" smtClean="0">
              <a:solidFill>
                <a:schemeClr val="bg1"/>
              </a:solidFill>
              <a:latin typeface="Arial" charset="0"/>
            </a:endParaRPr>
          </a:p>
          <a:p>
            <a:pPr marL="0" indent="0" eaLnBrk="1" hangingPunct="1">
              <a:buFont typeface="Wingdings 2" pitchFamily="18" charset="2"/>
              <a:buNone/>
            </a:pPr>
            <a:endParaRPr lang="cs-CZ" b="1" dirty="0" smtClean="0">
              <a:solidFill>
                <a:schemeClr val="bg1"/>
              </a:solidFill>
            </a:endParaRPr>
          </a:p>
        </p:txBody>
      </p:sp>
      <p:sp>
        <p:nvSpPr>
          <p:cNvPr id="10" name="Nadpis 6"/>
          <p:cNvSpPr txBox="1">
            <a:spLocks/>
          </p:cNvSpPr>
          <p:nvPr/>
        </p:nvSpPr>
        <p:spPr>
          <a:xfrm>
            <a:off x="609600" y="1585913"/>
            <a:ext cx="8305800" cy="1981200"/>
          </a:xfrm>
          <a:prstGeom prst="rect">
            <a:avLst/>
          </a:prstGeom>
          <a:ln w="6350" cap="rnd">
            <a:noFill/>
          </a:ln>
        </p:spPr>
        <p:txBody>
          <a:bodyPr anchor="b"/>
          <a:lstStyle>
            <a:lvl1pPr algn="ctr" rtl="0" eaLnBrk="1" latinLnBrk="0" hangingPunct="1">
              <a:spcBef>
                <a:spcPct val="0"/>
              </a:spcBef>
              <a:buNone/>
              <a:defRPr kumimoji="0" lang="en-US" sz="4800" b="0" kern="1200" spc="-100" baseline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endParaRPr lang="cs-CZ" sz="3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170</TotalTime>
  <Words>290</Words>
  <Application>Microsoft Office PowerPoint</Application>
  <PresentationFormat>Předvádění na obrazovce (4:3)</PresentationFormat>
  <Paragraphs>58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Default Theme</vt:lpstr>
      <vt:lpstr>Prezentace aplikace PowerPoint</vt:lpstr>
      <vt:lpstr>Prezentace aplikace PowerPoint</vt:lpstr>
      <vt:lpstr>          </vt:lpstr>
      <vt:lpstr>Č AS PLYNE STÁLE TÍMTO SMĚREM</vt:lpstr>
      <vt:lpstr>         </vt:lpstr>
      <vt:lpstr>K uvedeným letopočtům napiš odpovídající století a vyznač je na časové  ose  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6.tř.</dc:title>
  <dc:creator>MIL</dc:creator>
  <cp:lastModifiedBy>install</cp:lastModifiedBy>
  <cp:revision>27</cp:revision>
  <dcterms:created xsi:type="dcterms:W3CDTF">2011-09-17T18:33:05Z</dcterms:created>
  <dcterms:modified xsi:type="dcterms:W3CDTF">2012-02-29T09:27:41Z</dcterms:modified>
</cp:coreProperties>
</file>