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VY_32_INOVACE_11_NÁSOBENÍ A DĚLENÍ_NÁSOBENÍ ČTYŘMI I.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Násobení čtyřmi 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4304F694-721A-490D-9526-CFFA1B3EC5AC}">
      <dgm:prSet custT="1"/>
      <dgm:spPr/>
      <dgm:t>
        <a:bodyPr/>
        <a:lstStyle/>
        <a:p>
          <a:pPr algn="l"/>
          <a:r>
            <a:rPr lang="cs-CZ" sz="2000" dirty="0" smtClean="0"/>
            <a:t>Vytvořeno: duben 2012</a:t>
          </a:r>
          <a:endParaRPr lang="cs-CZ" sz="2000" dirty="0"/>
        </a:p>
      </dgm:t>
    </dgm:pt>
    <dgm:pt modelId="{0DD69284-98A1-44C3-804A-59756B6168AD}" type="parTrans" cxnId="{50D78FD9-C4F4-43A8-9802-069ABEBA3713}">
      <dgm:prSet/>
      <dgm:spPr/>
      <dgm:t>
        <a:bodyPr/>
        <a:lstStyle/>
        <a:p>
          <a:endParaRPr lang="cs-CZ"/>
        </a:p>
      </dgm:t>
    </dgm:pt>
    <dgm:pt modelId="{E0B74818-7205-4DB0-AB2C-D07CF787ED15}" type="sibTrans" cxnId="{50D78FD9-C4F4-43A8-9802-069ABEBA371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 custLinFactNeighborX="-280" custLinFactNeighborY="-153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550" custLinFactNeighborY="-15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08BB9FB0-8FF0-40F6-8E9B-6E014D44E47E}" type="pres">
      <dgm:prSet presAssocID="{4304F694-721A-490D-9526-CFFA1B3EC5AC}" presName="vertSpace5" presStyleLbl="node1" presStyleIdx="3" presStyleCnt="6"/>
      <dgm:spPr/>
    </dgm:pt>
    <dgm:pt modelId="{BFD1C4B0-AA42-41CF-9201-9A4093BB2EB1}" type="pres">
      <dgm:prSet presAssocID="{4304F694-721A-490D-9526-CFFA1B3EC5AC}" presName="circle5" presStyleLbl="node1" presStyleIdx="4" presStyleCnt="6"/>
      <dgm:spPr/>
    </dgm:pt>
    <dgm:pt modelId="{DC2EB464-748F-4E98-89AC-C9D305FAFAD0}" type="pres">
      <dgm:prSet presAssocID="{4304F694-721A-490D-9526-CFFA1B3EC5AC}" presName="rect5" presStyleLbl="alignAcc1" presStyleIdx="4" presStyleCnt="6"/>
      <dgm:spPr/>
      <dgm:t>
        <a:bodyPr/>
        <a:lstStyle/>
        <a:p>
          <a:endParaRPr lang="cs-CZ"/>
        </a:p>
      </dgm:t>
    </dgm:pt>
    <dgm:pt modelId="{15D97A11-A45A-4D96-852B-889B22DEE9A9}" type="pres">
      <dgm:prSet presAssocID="{4C35D32F-0EAB-4CD7-82EE-45574DC2A586}" presName="vertSpace6" presStyleLbl="node1" presStyleIdx="4" presStyleCnt="6"/>
      <dgm:spPr/>
    </dgm:pt>
    <dgm:pt modelId="{7FCC33C7-E8CD-45C6-A608-016BAC590804}" type="pres">
      <dgm:prSet presAssocID="{4C35D32F-0EAB-4CD7-82EE-45574DC2A586}" presName="circle6" presStyleLbl="node1" presStyleIdx="5" presStyleCnt="6"/>
      <dgm:spPr/>
    </dgm:pt>
    <dgm:pt modelId="{7A2E444C-BD88-4B69-94FB-8FD1617EEEAA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9A69FC-F6E3-4A19-AA2F-15BACCE325EE}" type="pres">
      <dgm:prSet presAssocID="{4304F694-721A-490D-9526-CFFA1B3EC5AC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B14D77-4510-42AD-95C6-2C7AD8B2AD7E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1DFBEB6-EB05-4F32-89D6-4E51F4D9C2B9}" type="presOf" srcId="{D1D4F407-5343-4D3F-B5B9-D407B03CAEB4}" destId="{AED2198E-93D5-4001-81B4-73124B309672}" srcOrd="1" destOrd="0" presId="urn:microsoft.com/office/officeart/2005/8/layout/target3"/>
    <dgm:cxn modelId="{50D78FD9-C4F4-43A8-9802-069ABEBA3713}" srcId="{757F3AB3-0718-4624-B441-E567A8F0AB56}" destId="{4304F694-721A-490D-9526-CFFA1B3EC5AC}" srcOrd="4" destOrd="0" parTransId="{0DD69284-98A1-44C3-804A-59756B6168AD}" sibTransId="{E0B74818-7205-4DB0-AB2C-D07CF787ED15}"/>
    <dgm:cxn modelId="{AB3B5527-D4CF-4DA3-A398-2993E3785D6B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6012D8C-A1C2-4851-921A-A62FB71235E0}" type="presOf" srcId="{4304F694-721A-490D-9526-CFFA1B3EC5AC}" destId="{DC2EB464-748F-4E98-89AC-C9D305FAFAD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D0F589A-946A-4B51-8C63-2BA1A4E5E38A}" type="presOf" srcId="{B651F6E3-6281-48DB-9319-2AEAFDAE7572}" destId="{6BB5E863-4638-4E1D-BFDE-399D028AC4ED}" srcOrd="1" destOrd="0" presId="urn:microsoft.com/office/officeart/2005/8/layout/target3"/>
    <dgm:cxn modelId="{640DEFB0-DC51-46FE-A7EC-9327C4C421E2}" type="presOf" srcId="{4C35D32F-0EAB-4CD7-82EE-45574DC2A586}" destId="{7A2E444C-BD88-4B69-94FB-8FD1617EEEAA}" srcOrd="0" destOrd="0" presId="urn:microsoft.com/office/officeart/2005/8/layout/target3"/>
    <dgm:cxn modelId="{0B2B4DD9-F1E0-4928-9A24-177E6AB8B57F}" type="presOf" srcId="{4C35D32F-0EAB-4CD7-82EE-45574DC2A586}" destId="{4AB14D77-4510-42AD-95C6-2C7AD8B2AD7E}" srcOrd="1" destOrd="0" presId="urn:microsoft.com/office/officeart/2005/8/layout/target3"/>
    <dgm:cxn modelId="{78A55548-EECE-4283-8E4A-9491CA29F08A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A8E3736-4281-4758-8F48-7AE958D19075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FEDB017-1F47-43B1-81EC-783F97D40800}" type="presOf" srcId="{757F3AB3-0718-4624-B441-E567A8F0AB56}" destId="{333A1088-737F-45CB-B68E-254E46348037}" srcOrd="0" destOrd="0" presId="urn:microsoft.com/office/officeart/2005/8/layout/target3"/>
    <dgm:cxn modelId="{A9D61778-6382-4C9D-BA1C-5C88D549E031}" type="presOf" srcId="{D1B46980-6531-4606-95E6-44980827E919}" destId="{2BE915AB-18AA-4053-B92C-3BFC9ED204BB}" srcOrd="1" destOrd="0" presId="urn:microsoft.com/office/officeart/2005/8/layout/target3"/>
    <dgm:cxn modelId="{250A5534-9B5E-4874-BB38-0D6DA3342773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4D0E464B-7875-4396-9CFF-8DB2FAD93810}" type="presOf" srcId="{D8197B8C-B260-4A16-BDF4-0947B075E274}" destId="{5A5FFA88-C948-4069-8E93-59FA12366E83}" srcOrd="1" destOrd="0" presId="urn:microsoft.com/office/officeart/2005/8/layout/target3"/>
    <dgm:cxn modelId="{C4B0D5AD-BEA9-45B1-B5F8-FFB29D70A18E}" type="presOf" srcId="{4304F694-721A-490D-9526-CFFA1B3EC5AC}" destId="{D09A69FC-F6E3-4A19-AA2F-15BACCE325EE}" srcOrd="1" destOrd="0" presId="urn:microsoft.com/office/officeart/2005/8/layout/target3"/>
    <dgm:cxn modelId="{508DC51D-AFE2-4016-B9F1-48074393B8AF}" type="presParOf" srcId="{333A1088-737F-45CB-B68E-254E46348037}" destId="{F5ABB229-8D3B-4694-996A-96F23CF14429}" srcOrd="0" destOrd="0" presId="urn:microsoft.com/office/officeart/2005/8/layout/target3"/>
    <dgm:cxn modelId="{3E432EFF-C171-435D-8802-7A234631B755}" type="presParOf" srcId="{333A1088-737F-45CB-B68E-254E46348037}" destId="{F41139FD-01EE-4571-8B17-4FB00FC51163}" srcOrd="1" destOrd="0" presId="urn:microsoft.com/office/officeart/2005/8/layout/target3"/>
    <dgm:cxn modelId="{3F40CF88-9066-4DCE-B8D0-2C4F2355D80A}" type="presParOf" srcId="{333A1088-737F-45CB-B68E-254E46348037}" destId="{D005CE8C-CC26-4C3E-AC11-E15060ECD759}" srcOrd="2" destOrd="0" presId="urn:microsoft.com/office/officeart/2005/8/layout/target3"/>
    <dgm:cxn modelId="{88F3EDC1-5C01-43EE-833B-5D14112CFE42}" type="presParOf" srcId="{333A1088-737F-45CB-B68E-254E46348037}" destId="{2C702D82-9B77-49B7-9568-BB8EB47C3372}" srcOrd="3" destOrd="0" presId="urn:microsoft.com/office/officeart/2005/8/layout/target3"/>
    <dgm:cxn modelId="{C8B9819A-D452-4022-B979-4B57E9E80083}" type="presParOf" srcId="{333A1088-737F-45CB-B68E-254E46348037}" destId="{A52A0455-90FF-4808-ABD0-F02540D31D5A}" srcOrd="4" destOrd="0" presId="urn:microsoft.com/office/officeart/2005/8/layout/target3"/>
    <dgm:cxn modelId="{A647C7AC-E384-4841-81DA-314BC106C481}" type="presParOf" srcId="{333A1088-737F-45CB-B68E-254E46348037}" destId="{6140AFEC-043D-4C43-A2F9-D0F5331DF3A3}" srcOrd="5" destOrd="0" presId="urn:microsoft.com/office/officeart/2005/8/layout/target3"/>
    <dgm:cxn modelId="{3D48B0E8-BABE-4AB1-B4B4-5D7BFB79163B}" type="presParOf" srcId="{333A1088-737F-45CB-B68E-254E46348037}" destId="{9358AC05-5D7D-4327-9F80-1AD486AEA664}" srcOrd="6" destOrd="0" presId="urn:microsoft.com/office/officeart/2005/8/layout/target3"/>
    <dgm:cxn modelId="{28F3E0EF-FF35-4BCE-B0F5-5056106BEC9C}" type="presParOf" srcId="{333A1088-737F-45CB-B68E-254E46348037}" destId="{313FC574-E1CD-4FB4-B054-0B805CE0447D}" srcOrd="7" destOrd="0" presId="urn:microsoft.com/office/officeart/2005/8/layout/target3"/>
    <dgm:cxn modelId="{92FA90CF-DD95-431C-9A1F-D47B9040AA28}" type="presParOf" srcId="{333A1088-737F-45CB-B68E-254E46348037}" destId="{619D679B-A015-4ECF-8348-D1034C574F40}" srcOrd="8" destOrd="0" presId="urn:microsoft.com/office/officeart/2005/8/layout/target3"/>
    <dgm:cxn modelId="{A8CDAA27-34FC-4072-9708-681CF65CC179}" type="presParOf" srcId="{333A1088-737F-45CB-B68E-254E46348037}" destId="{322283A8-4A27-4CDA-BAE3-F381106A9174}" srcOrd="9" destOrd="0" presId="urn:microsoft.com/office/officeart/2005/8/layout/target3"/>
    <dgm:cxn modelId="{4B5F1088-324A-4154-AF14-74AD49765B06}" type="presParOf" srcId="{333A1088-737F-45CB-B68E-254E46348037}" destId="{FFC9F71D-1B4F-4AD9-A4A6-86ADEFC8AF5C}" srcOrd="10" destOrd="0" presId="urn:microsoft.com/office/officeart/2005/8/layout/target3"/>
    <dgm:cxn modelId="{7DE647D1-C300-4D61-8BFD-77F2851EFE8A}" type="presParOf" srcId="{333A1088-737F-45CB-B68E-254E46348037}" destId="{25B08C86-7E15-44DC-BE7F-FFB55DD49D12}" srcOrd="11" destOrd="0" presId="urn:microsoft.com/office/officeart/2005/8/layout/target3"/>
    <dgm:cxn modelId="{EB2F40BA-F807-4FBE-B4F5-542951376443}" type="presParOf" srcId="{333A1088-737F-45CB-B68E-254E46348037}" destId="{08BB9FB0-8FF0-40F6-8E9B-6E014D44E47E}" srcOrd="12" destOrd="0" presId="urn:microsoft.com/office/officeart/2005/8/layout/target3"/>
    <dgm:cxn modelId="{B7957A5E-9C27-4CD9-98E1-791193255103}" type="presParOf" srcId="{333A1088-737F-45CB-B68E-254E46348037}" destId="{BFD1C4B0-AA42-41CF-9201-9A4093BB2EB1}" srcOrd="13" destOrd="0" presId="urn:microsoft.com/office/officeart/2005/8/layout/target3"/>
    <dgm:cxn modelId="{668E3D16-A92E-4BAE-B203-3676D2998831}" type="presParOf" srcId="{333A1088-737F-45CB-B68E-254E46348037}" destId="{DC2EB464-748F-4E98-89AC-C9D305FAFAD0}" srcOrd="14" destOrd="0" presId="urn:microsoft.com/office/officeart/2005/8/layout/target3"/>
    <dgm:cxn modelId="{B7FCF251-61BF-43F9-9729-7464BE722F7A}" type="presParOf" srcId="{333A1088-737F-45CB-B68E-254E46348037}" destId="{15D97A11-A45A-4D96-852B-889B22DEE9A9}" srcOrd="15" destOrd="0" presId="urn:microsoft.com/office/officeart/2005/8/layout/target3"/>
    <dgm:cxn modelId="{AD7ADEF1-701F-4B6A-B642-1DDE070B4D81}" type="presParOf" srcId="{333A1088-737F-45CB-B68E-254E46348037}" destId="{7FCC33C7-E8CD-45C6-A608-016BAC590804}" srcOrd="16" destOrd="0" presId="urn:microsoft.com/office/officeart/2005/8/layout/target3"/>
    <dgm:cxn modelId="{FD944F6C-2669-4ACC-9BCD-12DF1A764726}" type="presParOf" srcId="{333A1088-737F-45CB-B68E-254E46348037}" destId="{7A2E444C-BD88-4B69-94FB-8FD1617EEEAA}" srcOrd="17" destOrd="0" presId="urn:microsoft.com/office/officeart/2005/8/layout/target3"/>
    <dgm:cxn modelId="{674E4461-7126-4C21-95ED-7166B1728CC6}" type="presParOf" srcId="{333A1088-737F-45CB-B68E-254E46348037}" destId="{AED2198E-93D5-4001-81B4-73124B309672}" srcOrd="18" destOrd="0" presId="urn:microsoft.com/office/officeart/2005/8/layout/target3"/>
    <dgm:cxn modelId="{47B88FED-1B9C-4989-9075-503E9BFE4146}" type="presParOf" srcId="{333A1088-737F-45CB-B68E-254E46348037}" destId="{2BE915AB-18AA-4053-B92C-3BFC9ED204BB}" srcOrd="19" destOrd="0" presId="urn:microsoft.com/office/officeart/2005/8/layout/target3"/>
    <dgm:cxn modelId="{5076CED0-94E7-402E-9C88-CAC5C0112C93}" type="presParOf" srcId="{333A1088-737F-45CB-B68E-254E46348037}" destId="{6BB5E863-4638-4E1D-BFDE-399D028AC4ED}" srcOrd="20" destOrd="0" presId="urn:microsoft.com/office/officeart/2005/8/layout/target3"/>
    <dgm:cxn modelId="{41F822EB-FC36-4837-8F38-A7429A201B24}" type="presParOf" srcId="{333A1088-737F-45CB-B68E-254E46348037}" destId="{5A5FFA88-C948-4069-8E93-59FA12366E83}" srcOrd="21" destOrd="0" presId="urn:microsoft.com/office/officeart/2005/8/layout/target3"/>
    <dgm:cxn modelId="{5942EF12-3212-4D00-92F0-845227FB78E1}" type="presParOf" srcId="{333A1088-737F-45CB-B68E-254E46348037}" destId="{D09A69FC-F6E3-4A19-AA2F-15BACCE325EE}" srcOrd="22" destOrd="0" presId="urn:microsoft.com/office/officeart/2005/8/layout/target3"/>
    <dgm:cxn modelId="{4281ADF7-8899-403C-9194-A972BA33F8B5}" type="presParOf" srcId="{333A1088-737F-45CB-B68E-254E46348037}" destId="{4AB14D77-4510-42AD-95C6-2C7AD8B2AD7E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7133" y="-3898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VY_32_INOVACE_11_NÁSOBENÍ A DĚLENÍ_NÁSOBENÍ ČTYŘMI I.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Násobení čtyřmi I.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BFD1C4B0-AA42-41CF-9201-9A4093BB2EB1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C2EB464-748F-4E98-89AC-C9D305FAFAD0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duben 2012</a:t>
          </a:r>
          <a:endParaRPr lang="cs-CZ" sz="2000" kern="1200" dirty="0"/>
        </a:p>
      </dsp:txBody>
      <dsp:txXfrm>
        <a:off x="1273857" y="1273857"/>
        <a:ext cx="5350878" cy="318465"/>
      </dsp:txXfrm>
    </dsp:sp>
    <dsp:sp modelId="{7FCC33C7-E8CD-45C6-A608-016BAC590804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A2E444C-BD88-4B69-94FB-8FD1617EEEAA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7EAB-53A1-4DBE-AF77-00BDD5415125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EFDAD-2B80-4F12-A24D-36813AE31B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7EAB-53A1-4DBE-AF77-00BDD5415125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EFDAD-2B80-4F12-A24D-36813AE31B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7EAB-53A1-4DBE-AF77-00BDD5415125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EFDAD-2B80-4F12-A24D-36813AE31B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7EAB-53A1-4DBE-AF77-00BDD5415125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EFDAD-2B80-4F12-A24D-36813AE31B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7EAB-53A1-4DBE-AF77-00BDD5415125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EFDAD-2B80-4F12-A24D-36813AE31B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7EAB-53A1-4DBE-AF77-00BDD5415125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EFDAD-2B80-4F12-A24D-36813AE31B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7EAB-53A1-4DBE-AF77-00BDD5415125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EFDAD-2B80-4F12-A24D-36813AE31B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7EAB-53A1-4DBE-AF77-00BDD5415125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EFDAD-2B80-4F12-A24D-36813AE31B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7EAB-53A1-4DBE-AF77-00BDD5415125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09EFDAD-2B80-4F12-A24D-36813AE31B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7EAB-53A1-4DBE-AF77-00BDD5415125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EFDAD-2B80-4F12-A24D-36813AE31B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7EAB-53A1-4DBE-AF77-00BDD5415125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EFDAD-2B80-4F12-A24D-36813AE31B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C687EAB-53A1-4DBE-AF77-00BDD5415125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09EFDAD-2B80-4F12-A24D-36813AE31BF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748116617"/>
              </p:ext>
            </p:extLst>
          </p:nvPr>
        </p:nvGraphicFramePr>
        <p:xfrm>
          <a:off x="2188607" y="1021147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567" y="4856247"/>
            <a:ext cx="5407152" cy="104546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399" y="1031289"/>
            <a:ext cx="1865079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 a je vhodná pro interaktivní tabuli.</a:t>
            </a:r>
          </a:p>
          <a:p>
            <a:r>
              <a:rPr lang="cs-CZ" dirty="0" smtClean="0"/>
              <a:t>Slouží pro osvojení probírané látky.</a:t>
            </a:r>
          </a:p>
          <a:p>
            <a:r>
              <a:rPr lang="cs-CZ" smtClean="0"/>
              <a:t>Vybrané snímky je možné vytisknout jako pracovní listy.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5321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NÁSOBENÍ ČTYŘMI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48958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Zabal sluníčka do krabičky po 4 kusech.</a:t>
            </a:r>
            <a:endParaRPr lang="cs-CZ" sz="2000" dirty="0"/>
          </a:p>
        </p:txBody>
      </p:sp>
      <p:sp>
        <p:nvSpPr>
          <p:cNvPr id="4" name="Slunce 3"/>
          <p:cNvSpPr/>
          <p:nvPr/>
        </p:nvSpPr>
        <p:spPr>
          <a:xfrm>
            <a:off x="571472" y="2000240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unce 4"/>
          <p:cNvSpPr/>
          <p:nvPr/>
        </p:nvSpPr>
        <p:spPr>
          <a:xfrm>
            <a:off x="1428728" y="2928934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571472" y="2928934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1428728" y="3857628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571472" y="3857628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2571736" y="3857628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3143240" y="3857628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2857488" y="3857628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3714744" y="3857628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unce 12"/>
          <p:cNvSpPr/>
          <p:nvPr/>
        </p:nvSpPr>
        <p:spPr>
          <a:xfrm>
            <a:off x="3428992" y="3857628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unce 13"/>
          <p:cNvSpPr/>
          <p:nvPr/>
        </p:nvSpPr>
        <p:spPr>
          <a:xfrm>
            <a:off x="1142976" y="2000240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unce 14"/>
          <p:cNvSpPr/>
          <p:nvPr/>
        </p:nvSpPr>
        <p:spPr>
          <a:xfrm>
            <a:off x="857224" y="2000240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unce 15"/>
          <p:cNvSpPr/>
          <p:nvPr/>
        </p:nvSpPr>
        <p:spPr>
          <a:xfrm>
            <a:off x="1428728" y="2000240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unce 16"/>
          <p:cNvSpPr/>
          <p:nvPr/>
        </p:nvSpPr>
        <p:spPr>
          <a:xfrm>
            <a:off x="1142976" y="2928934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unce 17"/>
          <p:cNvSpPr/>
          <p:nvPr/>
        </p:nvSpPr>
        <p:spPr>
          <a:xfrm>
            <a:off x="2000232" y="2928934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714480" y="2928934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2571736" y="2928934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2285984" y="2928934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1142976" y="3857628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unce 22"/>
          <p:cNvSpPr/>
          <p:nvPr/>
        </p:nvSpPr>
        <p:spPr>
          <a:xfrm>
            <a:off x="857224" y="3857628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1714480" y="3857628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857224" y="2928934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unce 25"/>
          <p:cNvSpPr/>
          <p:nvPr/>
        </p:nvSpPr>
        <p:spPr>
          <a:xfrm>
            <a:off x="2000232" y="3857628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2285984" y="3857628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500034" y="3786190"/>
            <a:ext cx="3643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52434" y="3938590"/>
            <a:ext cx="3643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5" name="Slunce 34"/>
          <p:cNvSpPr/>
          <p:nvPr/>
        </p:nvSpPr>
        <p:spPr>
          <a:xfrm>
            <a:off x="1142976" y="5500702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lunce 35"/>
          <p:cNvSpPr/>
          <p:nvPr/>
        </p:nvSpPr>
        <p:spPr>
          <a:xfrm>
            <a:off x="857224" y="5500702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Slunce 36"/>
          <p:cNvSpPr/>
          <p:nvPr/>
        </p:nvSpPr>
        <p:spPr>
          <a:xfrm>
            <a:off x="571472" y="5500702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lunce 37"/>
          <p:cNvSpPr/>
          <p:nvPr/>
        </p:nvSpPr>
        <p:spPr>
          <a:xfrm>
            <a:off x="4857752" y="4643446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Slunce 38"/>
          <p:cNvSpPr/>
          <p:nvPr/>
        </p:nvSpPr>
        <p:spPr>
          <a:xfrm>
            <a:off x="4572000" y="4643446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Slunce 39"/>
          <p:cNvSpPr/>
          <p:nvPr/>
        </p:nvSpPr>
        <p:spPr>
          <a:xfrm>
            <a:off x="4286248" y="4643446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Slunce 40"/>
          <p:cNvSpPr/>
          <p:nvPr/>
        </p:nvSpPr>
        <p:spPr>
          <a:xfrm>
            <a:off x="4000496" y="4643446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Slunce 41"/>
          <p:cNvSpPr/>
          <p:nvPr/>
        </p:nvSpPr>
        <p:spPr>
          <a:xfrm>
            <a:off x="3714744" y="4643446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Slunce 42"/>
          <p:cNvSpPr/>
          <p:nvPr/>
        </p:nvSpPr>
        <p:spPr>
          <a:xfrm>
            <a:off x="3428992" y="4643446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Slunce 43"/>
          <p:cNvSpPr/>
          <p:nvPr/>
        </p:nvSpPr>
        <p:spPr>
          <a:xfrm>
            <a:off x="3143240" y="4643446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Slunce 44"/>
          <p:cNvSpPr/>
          <p:nvPr/>
        </p:nvSpPr>
        <p:spPr>
          <a:xfrm>
            <a:off x="2857488" y="4643446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Slunce 45"/>
          <p:cNvSpPr/>
          <p:nvPr/>
        </p:nvSpPr>
        <p:spPr>
          <a:xfrm>
            <a:off x="2571736" y="4643446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Slunce 46"/>
          <p:cNvSpPr/>
          <p:nvPr/>
        </p:nvSpPr>
        <p:spPr>
          <a:xfrm>
            <a:off x="2285984" y="4643446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Slunce 47"/>
          <p:cNvSpPr/>
          <p:nvPr/>
        </p:nvSpPr>
        <p:spPr>
          <a:xfrm>
            <a:off x="2000232" y="4643446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Slunce 48"/>
          <p:cNvSpPr/>
          <p:nvPr/>
        </p:nvSpPr>
        <p:spPr>
          <a:xfrm>
            <a:off x="1714480" y="4643446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Slunce 49"/>
          <p:cNvSpPr/>
          <p:nvPr/>
        </p:nvSpPr>
        <p:spPr>
          <a:xfrm>
            <a:off x="1428728" y="4643446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Slunce 50"/>
          <p:cNvSpPr/>
          <p:nvPr/>
        </p:nvSpPr>
        <p:spPr>
          <a:xfrm>
            <a:off x="1142976" y="4643446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Slunce 51"/>
          <p:cNvSpPr/>
          <p:nvPr/>
        </p:nvSpPr>
        <p:spPr>
          <a:xfrm>
            <a:off x="857224" y="4643446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Slunce 52"/>
          <p:cNvSpPr/>
          <p:nvPr/>
        </p:nvSpPr>
        <p:spPr>
          <a:xfrm>
            <a:off x="571472" y="4643446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Slunce 53"/>
          <p:cNvSpPr/>
          <p:nvPr/>
        </p:nvSpPr>
        <p:spPr>
          <a:xfrm>
            <a:off x="6000760" y="5500702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Slunce 54"/>
          <p:cNvSpPr/>
          <p:nvPr/>
        </p:nvSpPr>
        <p:spPr>
          <a:xfrm>
            <a:off x="5715008" y="5500702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Slunce 55"/>
          <p:cNvSpPr/>
          <p:nvPr/>
        </p:nvSpPr>
        <p:spPr>
          <a:xfrm>
            <a:off x="5429256" y="5500702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Slunce 56"/>
          <p:cNvSpPr/>
          <p:nvPr/>
        </p:nvSpPr>
        <p:spPr>
          <a:xfrm>
            <a:off x="5143504" y="5500702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Slunce 57"/>
          <p:cNvSpPr/>
          <p:nvPr/>
        </p:nvSpPr>
        <p:spPr>
          <a:xfrm>
            <a:off x="4857752" y="5500702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Slunce 58"/>
          <p:cNvSpPr/>
          <p:nvPr/>
        </p:nvSpPr>
        <p:spPr>
          <a:xfrm>
            <a:off x="4572000" y="5500702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Slunce 59"/>
          <p:cNvSpPr/>
          <p:nvPr/>
        </p:nvSpPr>
        <p:spPr>
          <a:xfrm>
            <a:off x="4286248" y="5500702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Slunce 60"/>
          <p:cNvSpPr/>
          <p:nvPr/>
        </p:nvSpPr>
        <p:spPr>
          <a:xfrm>
            <a:off x="4000496" y="5500702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Slunce 61"/>
          <p:cNvSpPr/>
          <p:nvPr/>
        </p:nvSpPr>
        <p:spPr>
          <a:xfrm>
            <a:off x="3714744" y="5500702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Slunce 62"/>
          <p:cNvSpPr/>
          <p:nvPr/>
        </p:nvSpPr>
        <p:spPr>
          <a:xfrm>
            <a:off x="3428992" y="5500702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Slunce 63"/>
          <p:cNvSpPr/>
          <p:nvPr/>
        </p:nvSpPr>
        <p:spPr>
          <a:xfrm>
            <a:off x="3143240" y="5500702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Slunce 64"/>
          <p:cNvSpPr/>
          <p:nvPr/>
        </p:nvSpPr>
        <p:spPr>
          <a:xfrm>
            <a:off x="2857488" y="5500702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Slunce 65"/>
          <p:cNvSpPr/>
          <p:nvPr/>
        </p:nvSpPr>
        <p:spPr>
          <a:xfrm>
            <a:off x="2571736" y="5500702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Slunce 66"/>
          <p:cNvSpPr/>
          <p:nvPr/>
        </p:nvSpPr>
        <p:spPr>
          <a:xfrm>
            <a:off x="2285984" y="5500702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Slunce 67"/>
          <p:cNvSpPr/>
          <p:nvPr/>
        </p:nvSpPr>
        <p:spPr>
          <a:xfrm>
            <a:off x="2000232" y="5500702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Slunce 68"/>
          <p:cNvSpPr/>
          <p:nvPr/>
        </p:nvSpPr>
        <p:spPr>
          <a:xfrm>
            <a:off x="1714480" y="5500702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Slunce 69"/>
          <p:cNvSpPr/>
          <p:nvPr/>
        </p:nvSpPr>
        <p:spPr>
          <a:xfrm>
            <a:off x="1428728" y="5500702"/>
            <a:ext cx="285752" cy="285752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TextovéPole 70"/>
          <p:cNvSpPr txBox="1"/>
          <p:nvPr/>
        </p:nvSpPr>
        <p:spPr>
          <a:xfrm>
            <a:off x="6572264" y="1928802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 . 4 =</a:t>
            </a:r>
            <a:endParaRPr lang="cs-CZ" sz="2800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6572264" y="2786058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 . 4 =</a:t>
            </a:r>
            <a:endParaRPr lang="cs-CZ" sz="2800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6500826" y="3643314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. 4 =</a:t>
            </a:r>
            <a:endParaRPr lang="cs-CZ" sz="28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6500826" y="4500570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 . 4 =</a:t>
            </a:r>
            <a:endParaRPr lang="cs-CZ" sz="28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6500826" y="5357826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. 4 =</a:t>
            </a:r>
            <a:endParaRPr lang="cs-CZ" sz="28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7643834" y="1928802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7643834" y="2786058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</a:t>
            </a:r>
            <a:endParaRPr lang="cs-CZ" sz="2800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7643834" y="3714752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</a:t>
            </a:r>
            <a:endParaRPr lang="cs-CZ" sz="2800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7643834" y="4572008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16</a:t>
            </a:r>
            <a:endParaRPr lang="cs-CZ" sz="2800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7643834" y="5429264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" grpId="0"/>
      <p:bldP spid="77" grpId="0"/>
      <p:bldP spid="78" grpId="0"/>
      <p:bldP spid="79" grpId="0"/>
      <p:bldP spid="8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71472" y="1357298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1017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4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                                      6 . 4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4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                                7 . 4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4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                          8 . 4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4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                    9 . 4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4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+ </a:t>
            </a:r>
            <a:r>
              <a:rPr lang="cs-CZ" dirty="0" err="1" smtClean="0"/>
              <a:t>4</a:t>
            </a:r>
            <a:r>
              <a:rPr lang="cs-CZ" dirty="0" smtClean="0"/>
              <a:t>              10 . 4 =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72396" y="1214422"/>
            <a:ext cx="785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24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72396" y="2214554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28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643834" y="3143248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32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715272" y="4143380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36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43834" y="5000636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40</a:t>
            </a:r>
            <a:endParaRPr lang="cs-CZ" sz="2800" dirty="0"/>
          </a:p>
        </p:txBody>
      </p:sp>
      <p:sp>
        <p:nvSpPr>
          <p:cNvPr id="16" name="Slunce 15"/>
          <p:cNvSpPr/>
          <p:nvPr/>
        </p:nvSpPr>
        <p:spPr>
          <a:xfrm>
            <a:off x="4500562" y="1357298"/>
            <a:ext cx="1357322" cy="1285884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Elipsa 13"/>
          <p:cNvSpPr/>
          <p:nvPr/>
        </p:nvSpPr>
        <p:spPr>
          <a:xfrm>
            <a:off x="7215206" y="4357694"/>
            <a:ext cx="857256" cy="857256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3857620" y="4286256"/>
            <a:ext cx="785818" cy="92869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714348" y="4357694"/>
            <a:ext cx="785818" cy="785818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4857752" y="3643314"/>
            <a:ext cx="714380" cy="71438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571604" y="3714752"/>
            <a:ext cx="714380" cy="71438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929322" y="3000372"/>
            <a:ext cx="714380" cy="71438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928926" y="3000372"/>
            <a:ext cx="642942" cy="71438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572396" y="2357430"/>
            <a:ext cx="714380" cy="71438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143504" y="2357430"/>
            <a:ext cx="571504" cy="64294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928926" y="2357430"/>
            <a:ext cx="500066" cy="64294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785786" y="2357430"/>
            <a:ext cx="571504" cy="64294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10178"/>
          </a:xfrm>
        </p:spPr>
        <p:txBody>
          <a:bodyPr/>
          <a:lstStyle/>
          <a:p>
            <a:r>
              <a:rPr lang="cs-CZ" dirty="0" smtClean="0"/>
              <a:t>Vyznač násobky čtyř.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sz="4400" dirty="0" smtClean="0"/>
              <a:t>0  1  2  3  4  5  6  7  8  9  10  11 12  13  14  15  16  17  18  19  20  21  22  23  24  25  26  27  28  29  30  31  32  33  34  35  36  37  38  39  40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3" grpId="0" animBg="1"/>
      <p:bldP spid="12" grpId="0" animBg="1"/>
      <p:bldP spid="11" grpId="0" animBg="1"/>
      <p:bldP spid="10" grpId="0" animBg="1"/>
      <p:bldP spid="9" grpId="0" animBg="1"/>
      <p:bldP spid="8" grpId="0" animBg="1"/>
      <p:bldP spid="7" grpId="0" animBg="1"/>
      <p:bldP spid="6" grpId="0" animBg="1"/>
      <p:bldP spid="5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5253054"/>
          </a:xfrm>
        </p:spPr>
        <p:txBody>
          <a:bodyPr/>
          <a:lstStyle/>
          <a:p>
            <a:r>
              <a:rPr lang="cs-CZ" dirty="0" smtClean="0"/>
              <a:t>Doplň čísla do rámečku.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14350" y="2071678"/>
          <a:ext cx="7172370" cy="34442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000130"/>
                <a:gridCol w="771530"/>
                <a:gridCol w="771530"/>
                <a:gridCol w="771530"/>
                <a:gridCol w="771530"/>
                <a:gridCol w="771530"/>
                <a:gridCol w="771530"/>
                <a:gridCol w="771530"/>
                <a:gridCol w="771530"/>
              </a:tblGrid>
              <a:tr h="1047757">
                <a:tc>
                  <a:txBody>
                    <a:bodyPr/>
                    <a:lstStyle/>
                    <a:p>
                      <a:pPr algn="ctr"/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o 4 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více než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1047757">
                <a:tc>
                  <a:txBody>
                    <a:bodyPr/>
                    <a:lstStyle/>
                    <a:p>
                      <a:pPr algn="ctr"/>
                      <a:endParaRPr lang="cs-CZ" sz="2400" b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Číslo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3200" b="1" dirty="0" smtClean="0"/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3200" b="1" dirty="0" smtClean="0"/>
                        <a:t>8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3200" b="1" dirty="0" smtClean="0"/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3200" b="1" dirty="0" smtClean="0"/>
                        <a:t>6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3200" b="1" dirty="0" smtClean="0"/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3200" b="1" dirty="0" smtClean="0"/>
                        <a:t>2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3200" b="1" dirty="0" smtClean="0"/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3200" b="1" dirty="0" smtClean="0"/>
                        <a:t>4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3200" b="1" dirty="0" smtClean="0"/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3200" b="1" dirty="0" smtClean="0"/>
                        <a:t>10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3200" b="1" dirty="0" smtClean="0"/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3200" b="1" dirty="0" smtClean="0"/>
                        <a:t>5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3200" b="1" dirty="0" smtClean="0"/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3200" b="1" dirty="0" smtClean="0"/>
                        <a:t>3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s-CZ" sz="3200" b="1" dirty="0" smtClean="0"/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3200" b="1" dirty="0" smtClean="0"/>
                        <a:t>9</a:t>
                      </a:r>
                      <a:endParaRPr lang="cs-CZ" sz="3200" b="1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104775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4krát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více než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14480" y="2357430"/>
            <a:ext cx="61436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12</a:t>
            </a:r>
            <a:r>
              <a:rPr lang="cs-CZ" sz="3200" b="1" dirty="0" smtClean="0"/>
              <a:t>   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10</a:t>
            </a:r>
            <a:r>
              <a:rPr lang="cs-CZ" sz="3200" b="1" dirty="0" smtClean="0"/>
              <a:t>    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6     8     14     9     7     13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14480" y="4643446"/>
            <a:ext cx="62151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32    24    8     16    40    20   12    36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181616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Vypočítej.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        4 . 4 =    16                                8 . 4 =      32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        9 . 4 =    36                                0 . 4 =      0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        2 . 4 =     8                                 7 . 4 =      28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        5 . 4 =    20                                 1 . 4 =      </a:t>
            </a:r>
            <a:r>
              <a:rPr lang="cs-CZ" dirty="0" err="1" smtClean="0"/>
              <a:t>4</a:t>
            </a:r>
            <a:endParaRPr lang="cs-CZ" dirty="0" smtClean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        3 . 4 =    12                                 6 . 4 =       24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        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285984" y="1928802"/>
            <a:ext cx="785818" cy="35719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572264" y="1857364"/>
            <a:ext cx="785818" cy="364333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Marcela\AppData\Local\Microsoft\Windows\Temporary Internet Files\Content.IE5\14GCX61Z\MC90031177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68" y="3786190"/>
            <a:ext cx="1556481" cy="232098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http://microsoft.com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125</TotalTime>
  <Words>341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NÁSOBENÍ ČTYŘMI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Your Organization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Veisová Marcela</cp:lastModifiedBy>
  <cp:revision>28</cp:revision>
  <dcterms:created xsi:type="dcterms:W3CDTF">2012-04-21T08:06:49Z</dcterms:created>
  <dcterms:modified xsi:type="dcterms:W3CDTF">2012-05-07T09:45:04Z</dcterms:modified>
</cp:coreProperties>
</file>