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9"/>
  </p:notesMasterIdLst>
  <p:sldIdLst>
    <p:sldId id="264" r:id="rId2"/>
    <p:sldId id="269" r:id="rId3"/>
    <p:sldId id="270" r:id="rId4"/>
    <p:sldId id="267" r:id="rId5"/>
    <p:sldId id="272" r:id="rId6"/>
    <p:sldId id="273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00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7" autoAdjust="0"/>
    <p:restoredTop sz="57549" autoAdjust="0"/>
  </p:normalViewPr>
  <p:slideViewPr>
    <p:cSldViewPr>
      <p:cViewPr varScale="1">
        <p:scale>
          <a:sx n="74" d="100"/>
          <a:sy n="74" d="100"/>
        </p:scale>
        <p:origin x="-106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CB897B4-2165-4B99-B940-0B16EE253CE9}" type="doc">
      <dgm:prSet loTypeId="urn:microsoft.com/office/officeart/2005/8/layout/vList2" loCatId="list" qsTypeId="urn:microsoft.com/office/officeart/2005/8/quickstyle/simple1#3" qsCatId="simple" csTypeId="urn:microsoft.com/office/officeart/2005/8/colors/accent0_3" csCatId="mainScheme" phldr="1"/>
      <dgm:spPr/>
      <dgm:t>
        <a:bodyPr/>
        <a:lstStyle/>
        <a:p>
          <a:endParaRPr lang="cs-CZ"/>
        </a:p>
      </dgm:t>
    </dgm:pt>
    <dgm:pt modelId="{345B06E3-2EFE-4750-8725-377ABAF4081E}">
      <dgm:prSet phldrT="[Text]" custT="1"/>
      <dgm:spPr/>
      <dgm:t>
        <a:bodyPr/>
        <a:lstStyle/>
        <a:p>
          <a:r>
            <a:rPr lang="cs-CZ" sz="4400" b="1" u="sng" dirty="0" smtClean="0">
              <a:solidFill>
                <a:schemeClr val="bg1"/>
              </a:solidFill>
            </a:rPr>
            <a:t>Úvod  do  dějepisu </a:t>
          </a:r>
          <a:endParaRPr lang="cs-CZ" sz="4400" b="1" u="sng" dirty="0">
            <a:solidFill>
              <a:schemeClr val="bg1"/>
            </a:solidFill>
          </a:endParaRPr>
        </a:p>
      </dgm:t>
    </dgm:pt>
    <dgm:pt modelId="{FC33E96B-D732-4F91-B32B-18E8B9F86D00}" type="parTrans" cxnId="{22DF7934-02F5-4F0E-B23F-1386AB180F7E}">
      <dgm:prSet/>
      <dgm:spPr/>
      <dgm:t>
        <a:bodyPr/>
        <a:lstStyle/>
        <a:p>
          <a:endParaRPr lang="cs-CZ" b="1" u="sng">
            <a:solidFill>
              <a:schemeClr val="bg1"/>
            </a:solidFill>
          </a:endParaRPr>
        </a:p>
      </dgm:t>
    </dgm:pt>
    <dgm:pt modelId="{B6A6DAF4-6796-4CE6-A653-7660DAEF0DB2}" type="sibTrans" cxnId="{22DF7934-02F5-4F0E-B23F-1386AB180F7E}">
      <dgm:prSet/>
      <dgm:spPr/>
      <dgm:t>
        <a:bodyPr/>
        <a:lstStyle/>
        <a:p>
          <a:endParaRPr lang="cs-CZ" b="1" u="sng">
            <a:solidFill>
              <a:schemeClr val="bg1"/>
            </a:solidFill>
          </a:endParaRPr>
        </a:p>
      </dgm:t>
    </dgm:pt>
    <dgm:pt modelId="{8B24D639-AA7E-47D7-A9C3-2E2269A9C6B0}">
      <dgm:prSet phldrT="[Text]"/>
      <dgm:spPr/>
      <dgm:t>
        <a:bodyPr/>
        <a:lstStyle/>
        <a:p>
          <a:endParaRPr lang="cs-CZ" b="0" u="sng" dirty="0">
            <a:solidFill>
              <a:schemeClr val="tx1"/>
            </a:solidFill>
          </a:endParaRPr>
        </a:p>
      </dgm:t>
    </dgm:pt>
    <dgm:pt modelId="{FD128B4E-AD0F-4B57-91C4-EB0D8EF6BDD2}" type="parTrans" cxnId="{E03CA9EA-7D13-478D-B83E-469BC0AB8184}">
      <dgm:prSet/>
      <dgm:spPr/>
      <dgm:t>
        <a:bodyPr/>
        <a:lstStyle/>
        <a:p>
          <a:endParaRPr lang="cs-CZ" b="1" u="sng">
            <a:solidFill>
              <a:schemeClr val="bg1"/>
            </a:solidFill>
          </a:endParaRPr>
        </a:p>
      </dgm:t>
    </dgm:pt>
    <dgm:pt modelId="{DFC31B20-DC7E-45D8-8F5A-CC0719AB3154}" type="sibTrans" cxnId="{E03CA9EA-7D13-478D-B83E-469BC0AB8184}">
      <dgm:prSet/>
      <dgm:spPr/>
      <dgm:t>
        <a:bodyPr/>
        <a:lstStyle/>
        <a:p>
          <a:endParaRPr lang="cs-CZ" b="1" u="sng">
            <a:solidFill>
              <a:schemeClr val="bg1"/>
            </a:solidFill>
          </a:endParaRPr>
        </a:p>
      </dgm:t>
    </dgm:pt>
    <dgm:pt modelId="{C37E6315-6185-42F7-AFC4-E87662F65155}">
      <dgm:prSet phldrT="[Text]"/>
      <dgm:spPr/>
      <dgm:t>
        <a:bodyPr/>
        <a:lstStyle/>
        <a:p>
          <a:r>
            <a:rPr lang="cs-CZ" b="1" u="sng" baseline="0" dirty="0" smtClean="0">
              <a:solidFill>
                <a:schemeClr val="bg1"/>
              </a:solidFill>
            </a:rPr>
            <a:t>HISTORICKÉ PRAMENY</a:t>
          </a:r>
          <a:endParaRPr lang="cs-CZ" b="1" u="sng" baseline="0" dirty="0">
            <a:solidFill>
              <a:schemeClr val="bg1"/>
            </a:solidFill>
          </a:endParaRPr>
        </a:p>
      </dgm:t>
    </dgm:pt>
    <dgm:pt modelId="{A0252EF6-FEFE-4FEC-A098-30F2B87EAFC2}" type="parTrans" cxnId="{188E4195-DAF5-4630-83DA-123CD4B54044}">
      <dgm:prSet/>
      <dgm:spPr/>
      <dgm:t>
        <a:bodyPr/>
        <a:lstStyle/>
        <a:p>
          <a:endParaRPr lang="cs-CZ" b="1" u="sng">
            <a:solidFill>
              <a:schemeClr val="bg1"/>
            </a:solidFill>
          </a:endParaRPr>
        </a:p>
      </dgm:t>
    </dgm:pt>
    <dgm:pt modelId="{DFE42148-0A74-4EDB-B8FC-250E7A03B17B}" type="sibTrans" cxnId="{188E4195-DAF5-4630-83DA-123CD4B54044}">
      <dgm:prSet/>
      <dgm:spPr/>
      <dgm:t>
        <a:bodyPr/>
        <a:lstStyle/>
        <a:p>
          <a:endParaRPr lang="cs-CZ" b="1" u="sng">
            <a:solidFill>
              <a:schemeClr val="bg1"/>
            </a:solidFill>
          </a:endParaRPr>
        </a:p>
      </dgm:t>
    </dgm:pt>
    <dgm:pt modelId="{3D20650E-59C6-4FF2-88B0-1A97DECA3298}">
      <dgm:prSet phldrT="[Text]"/>
      <dgm:spPr/>
      <dgm:t>
        <a:bodyPr/>
        <a:lstStyle/>
        <a:p>
          <a:r>
            <a:rPr lang="cs-CZ" b="0" u="none" dirty="0" smtClean="0">
              <a:solidFill>
                <a:schemeClr val="bg1"/>
              </a:solidFill>
            </a:rPr>
            <a:t>6.ROČNÍK</a:t>
          </a:r>
          <a:endParaRPr lang="cs-CZ" b="0" u="none" dirty="0">
            <a:solidFill>
              <a:schemeClr val="bg1"/>
            </a:solidFill>
          </a:endParaRPr>
        </a:p>
      </dgm:t>
    </dgm:pt>
    <dgm:pt modelId="{EE175CBC-A647-47B5-A80F-D72E96866303}" type="parTrans" cxnId="{1CFF0F84-27FA-43CE-B67D-964FDCC38FCB}">
      <dgm:prSet/>
      <dgm:spPr/>
      <dgm:t>
        <a:bodyPr/>
        <a:lstStyle/>
        <a:p>
          <a:endParaRPr lang="cs-CZ" b="1" u="sng">
            <a:solidFill>
              <a:schemeClr val="bg1"/>
            </a:solidFill>
          </a:endParaRPr>
        </a:p>
      </dgm:t>
    </dgm:pt>
    <dgm:pt modelId="{15B7AC54-F451-426A-B271-156D8F81FAEB}" type="sibTrans" cxnId="{1CFF0F84-27FA-43CE-B67D-964FDCC38FCB}">
      <dgm:prSet/>
      <dgm:spPr/>
      <dgm:t>
        <a:bodyPr/>
        <a:lstStyle/>
        <a:p>
          <a:endParaRPr lang="cs-CZ" b="1" u="sng">
            <a:solidFill>
              <a:schemeClr val="bg1"/>
            </a:solidFill>
          </a:endParaRPr>
        </a:p>
      </dgm:t>
    </dgm:pt>
    <dgm:pt modelId="{C6CCA9F9-E086-47B6-85B6-31AF037DF15B}" type="pres">
      <dgm:prSet presAssocID="{6CB897B4-2165-4B99-B940-0B16EE253CE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7687496-DA17-4928-905F-42AEA23899DD}" type="pres">
      <dgm:prSet presAssocID="{345B06E3-2EFE-4750-8725-377ABAF4081E}" presName="parentText" presStyleLbl="node1" presStyleIdx="0" presStyleCnt="2" custLinFactNeighborX="388" custLinFactNeighborY="133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1DFB077-E06C-49C4-8FC3-C15AA23E6BC0}" type="pres">
      <dgm:prSet presAssocID="{345B06E3-2EFE-4750-8725-377ABAF4081E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D095C29-D5E2-4EF1-8540-EF5EFA418323}" type="pres">
      <dgm:prSet presAssocID="{C37E6315-6185-42F7-AFC4-E87662F65155}" presName="parentText" presStyleLbl="node1" presStyleIdx="1" presStyleCnt="2" custLinFactNeighborX="388" custLinFactNeighborY="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D10B425-FCA1-4FAA-A1BB-B657B490D980}" type="pres">
      <dgm:prSet presAssocID="{C37E6315-6185-42F7-AFC4-E87662F65155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CFF0F84-27FA-43CE-B67D-964FDCC38FCB}" srcId="{C37E6315-6185-42F7-AFC4-E87662F65155}" destId="{3D20650E-59C6-4FF2-88B0-1A97DECA3298}" srcOrd="0" destOrd="0" parTransId="{EE175CBC-A647-47B5-A80F-D72E96866303}" sibTransId="{15B7AC54-F451-426A-B271-156D8F81FAEB}"/>
    <dgm:cxn modelId="{231317BE-5D31-4589-A6AC-1FB328F03025}" type="presOf" srcId="{8B24D639-AA7E-47D7-A9C3-2E2269A9C6B0}" destId="{81DFB077-E06C-49C4-8FC3-C15AA23E6BC0}" srcOrd="0" destOrd="0" presId="urn:microsoft.com/office/officeart/2005/8/layout/vList2"/>
    <dgm:cxn modelId="{E03CA9EA-7D13-478D-B83E-469BC0AB8184}" srcId="{345B06E3-2EFE-4750-8725-377ABAF4081E}" destId="{8B24D639-AA7E-47D7-A9C3-2E2269A9C6B0}" srcOrd="0" destOrd="0" parTransId="{FD128B4E-AD0F-4B57-91C4-EB0D8EF6BDD2}" sibTransId="{DFC31B20-DC7E-45D8-8F5A-CC0719AB3154}"/>
    <dgm:cxn modelId="{EF20F2BE-A7BD-4F54-9433-3BE7E8331CA5}" type="presOf" srcId="{345B06E3-2EFE-4750-8725-377ABAF4081E}" destId="{A7687496-DA17-4928-905F-42AEA23899DD}" srcOrd="0" destOrd="0" presId="urn:microsoft.com/office/officeart/2005/8/layout/vList2"/>
    <dgm:cxn modelId="{952CE594-6A63-4999-9577-89CCAC4E9399}" type="presOf" srcId="{3D20650E-59C6-4FF2-88B0-1A97DECA3298}" destId="{5D10B425-FCA1-4FAA-A1BB-B657B490D980}" srcOrd="0" destOrd="0" presId="urn:microsoft.com/office/officeart/2005/8/layout/vList2"/>
    <dgm:cxn modelId="{22DF7934-02F5-4F0E-B23F-1386AB180F7E}" srcId="{6CB897B4-2165-4B99-B940-0B16EE253CE9}" destId="{345B06E3-2EFE-4750-8725-377ABAF4081E}" srcOrd="0" destOrd="0" parTransId="{FC33E96B-D732-4F91-B32B-18E8B9F86D00}" sibTransId="{B6A6DAF4-6796-4CE6-A653-7660DAEF0DB2}"/>
    <dgm:cxn modelId="{52CAD411-A125-4241-821B-68E7F4ECBE36}" type="presOf" srcId="{C37E6315-6185-42F7-AFC4-E87662F65155}" destId="{2D095C29-D5E2-4EF1-8540-EF5EFA418323}" srcOrd="0" destOrd="0" presId="urn:microsoft.com/office/officeart/2005/8/layout/vList2"/>
    <dgm:cxn modelId="{A508405B-F587-4DD3-B9B4-8D63DEE7848C}" type="presOf" srcId="{6CB897B4-2165-4B99-B940-0B16EE253CE9}" destId="{C6CCA9F9-E086-47B6-85B6-31AF037DF15B}" srcOrd="0" destOrd="0" presId="urn:microsoft.com/office/officeart/2005/8/layout/vList2"/>
    <dgm:cxn modelId="{188E4195-DAF5-4630-83DA-123CD4B54044}" srcId="{6CB897B4-2165-4B99-B940-0B16EE253CE9}" destId="{C37E6315-6185-42F7-AFC4-E87662F65155}" srcOrd="1" destOrd="0" parTransId="{A0252EF6-FEFE-4FEC-A098-30F2B87EAFC2}" sibTransId="{DFE42148-0A74-4EDB-B8FC-250E7A03B17B}"/>
    <dgm:cxn modelId="{1629AFD5-CF52-49E3-B2DE-7F66824A0237}" type="presParOf" srcId="{C6CCA9F9-E086-47B6-85B6-31AF037DF15B}" destId="{A7687496-DA17-4928-905F-42AEA23899DD}" srcOrd="0" destOrd="0" presId="urn:microsoft.com/office/officeart/2005/8/layout/vList2"/>
    <dgm:cxn modelId="{8083E7A0-7E55-4635-BA00-2EFC0CE0F3E4}" type="presParOf" srcId="{C6CCA9F9-E086-47B6-85B6-31AF037DF15B}" destId="{81DFB077-E06C-49C4-8FC3-C15AA23E6BC0}" srcOrd="1" destOrd="0" presId="urn:microsoft.com/office/officeart/2005/8/layout/vList2"/>
    <dgm:cxn modelId="{C7CCCA28-C98A-4168-AB65-DD7E218BD91A}" type="presParOf" srcId="{C6CCA9F9-E086-47B6-85B6-31AF037DF15B}" destId="{2D095C29-D5E2-4EF1-8540-EF5EFA418323}" srcOrd="2" destOrd="0" presId="urn:microsoft.com/office/officeart/2005/8/layout/vList2"/>
    <dgm:cxn modelId="{D266B5BE-3263-4A1C-9271-BB099DEADB1C}" type="presParOf" srcId="{C6CCA9F9-E086-47B6-85B6-31AF037DF15B}" destId="{5D10B425-FCA1-4FAA-A1BB-B657B490D980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D6C9172-C148-46F9-8B3A-C69E5BC4B6DA}" type="doc">
      <dgm:prSet loTypeId="urn:microsoft.com/office/officeart/2005/8/layout/vList4#1" loCatId="list" qsTypeId="urn:microsoft.com/office/officeart/2005/8/quickstyle/simple1#4" qsCatId="simple" csTypeId="urn:microsoft.com/office/officeart/2005/8/colors/accent1_2#2" csCatId="accent1" phldr="1"/>
      <dgm:spPr/>
      <dgm:t>
        <a:bodyPr/>
        <a:lstStyle/>
        <a:p>
          <a:endParaRPr lang="cs-CZ"/>
        </a:p>
      </dgm:t>
    </dgm:pt>
    <dgm:pt modelId="{9CE6BCA7-548A-463A-BAD5-2DE837EB138A}">
      <dgm:prSet phldrT="[Text]" custT="1"/>
      <dgm:spPr/>
      <dgm:t>
        <a:bodyPr/>
        <a:lstStyle/>
        <a:p>
          <a:r>
            <a:rPr lang="cs-CZ" sz="3200" b="1" dirty="0" smtClean="0">
              <a:solidFill>
                <a:schemeClr val="bg1"/>
              </a:solidFill>
            </a:rPr>
            <a:t>PRAMENY</a:t>
          </a:r>
          <a:r>
            <a:rPr lang="cs-CZ" sz="3200" dirty="0" smtClean="0">
              <a:solidFill>
                <a:schemeClr val="bg1"/>
              </a:solidFill>
            </a:rPr>
            <a:t>   </a:t>
          </a:r>
          <a:r>
            <a:rPr lang="cs-CZ" sz="2000" dirty="0" smtClean="0">
              <a:solidFill>
                <a:schemeClr val="bg1"/>
              </a:solidFill>
            </a:rPr>
            <a:t>předměty a nástroje, které </a:t>
          </a:r>
        </a:p>
        <a:p>
          <a:r>
            <a:rPr lang="cs-CZ" sz="2000" dirty="0" smtClean="0">
              <a:solidFill>
                <a:schemeClr val="bg1"/>
              </a:solidFill>
            </a:rPr>
            <a:t>   </a:t>
          </a:r>
          <a:r>
            <a:rPr lang="cs-CZ" sz="3200" b="1" dirty="0" smtClean="0">
              <a:solidFill>
                <a:schemeClr val="bg1"/>
              </a:solidFill>
            </a:rPr>
            <a:t>HMOTNÉ</a:t>
          </a:r>
          <a:r>
            <a:rPr lang="cs-CZ" sz="3200" dirty="0" smtClean="0">
              <a:solidFill>
                <a:schemeClr val="bg1"/>
              </a:solidFill>
            </a:rPr>
            <a:t>   </a:t>
          </a:r>
          <a:r>
            <a:rPr lang="cs-CZ" sz="2000" dirty="0" smtClean="0">
              <a:solidFill>
                <a:schemeClr val="bg1"/>
              </a:solidFill>
            </a:rPr>
            <a:t>naši  předkové používali</a:t>
          </a:r>
          <a:endParaRPr lang="cs-CZ" sz="2000" dirty="0">
            <a:solidFill>
              <a:schemeClr val="bg1"/>
            </a:solidFill>
          </a:endParaRPr>
        </a:p>
      </dgm:t>
    </dgm:pt>
    <dgm:pt modelId="{9488375A-48BF-41D7-9F8C-29117427737D}" type="parTrans" cxnId="{E26950BF-A4A7-4D4A-9538-FE3030E1308A}">
      <dgm:prSet/>
      <dgm:spPr/>
      <dgm:t>
        <a:bodyPr/>
        <a:lstStyle/>
        <a:p>
          <a:endParaRPr lang="cs-CZ"/>
        </a:p>
      </dgm:t>
    </dgm:pt>
    <dgm:pt modelId="{B5CBBE34-B094-45A9-A5E5-3AED5562F25A}" type="sibTrans" cxnId="{E26950BF-A4A7-4D4A-9538-FE3030E1308A}">
      <dgm:prSet/>
      <dgm:spPr/>
      <dgm:t>
        <a:bodyPr/>
        <a:lstStyle/>
        <a:p>
          <a:endParaRPr lang="cs-CZ"/>
        </a:p>
      </dgm:t>
    </dgm:pt>
    <dgm:pt modelId="{D26CF74E-DBD0-4D9A-8FCA-69EE41169AAE}">
      <dgm:prSet phldrT="[Text]"/>
      <dgm:spPr/>
      <dgm:t>
        <a:bodyPr/>
        <a:lstStyle/>
        <a:p>
          <a:endParaRPr lang="cs-CZ" sz="1400" dirty="0">
            <a:solidFill>
              <a:schemeClr val="bg1"/>
            </a:solidFill>
          </a:endParaRPr>
        </a:p>
      </dgm:t>
    </dgm:pt>
    <dgm:pt modelId="{21C3E96A-3618-4C8A-80EF-C749128B37FC}" type="parTrans" cxnId="{95203094-1C5C-4A4C-A6C1-D5478531B196}">
      <dgm:prSet/>
      <dgm:spPr/>
      <dgm:t>
        <a:bodyPr/>
        <a:lstStyle/>
        <a:p>
          <a:endParaRPr lang="cs-CZ"/>
        </a:p>
      </dgm:t>
    </dgm:pt>
    <dgm:pt modelId="{54C52926-E878-4E48-AA63-AC545EDD7C50}" type="sibTrans" cxnId="{95203094-1C5C-4A4C-A6C1-D5478531B196}">
      <dgm:prSet/>
      <dgm:spPr/>
      <dgm:t>
        <a:bodyPr/>
        <a:lstStyle/>
        <a:p>
          <a:endParaRPr lang="cs-CZ"/>
        </a:p>
      </dgm:t>
    </dgm:pt>
    <dgm:pt modelId="{844C8792-3B0A-4ED6-80DD-98CFE546F537}">
      <dgm:prSet phldrT="[Text]" custT="1"/>
      <dgm:spPr/>
      <dgm:t>
        <a:bodyPr/>
        <a:lstStyle/>
        <a:p>
          <a:r>
            <a:rPr lang="cs-CZ" sz="3200" b="1" dirty="0" smtClean="0">
              <a:solidFill>
                <a:schemeClr val="bg1"/>
              </a:solidFill>
            </a:rPr>
            <a:t>PRAMENY</a:t>
          </a:r>
          <a:r>
            <a:rPr lang="cs-CZ" sz="3200" dirty="0" smtClean="0">
              <a:solidFill>
                <a:schemeClr val="bg1"/>
              </a:solidFill>
            </a:rPr>
            <a:t>   </a:t>
          </a:r>
          <a:r>
            <a:rPr lang="cs-CZ" sz="2000" dirty="0" smtClean="0">
              <a:solidFill>
                <a:schemeClr val="bg1"/>
              </a:solidFill>
            </a:rPr>
            <a:t>knihy, kroniky, dopisy, </a:t>
          </a:r>
        </a:p>
        <a:p>
          <a:r>
            <a:rPr lang="cs-CZ" sz="3200" b="1" dirty="0" smtClean="0">
              <a:solidFill>
                <a:schemeClr val="bg1"/>
              </a:solidFill>
            </a:rPr>
            <a:t>PÍSEMNÉ   </a:t>
          </a:r>
          <a:r>
            <a:rPr lang="cs-CZ" sz="2000" b="1" dirty="0" smtClean="0">
              <a:solidFill>
                <a:schemeClr val="bg1"/>
              </a:solidFill>
            </a:rPr>
            <a:t>smlouvy ,</a:t>
          </a:r>
          <a:r>
            <a:rPr lang="cs-CZ" sz="2000" dirty="0" smtClean="0">
              <a:solidFill>
                <a:schemeClr val="bg1"/>
              </a:solidFill>
            </a:rPr>
            <a:t>listiny, časopisy</a:t>
          </a:r>
          <a:endParaRPr lang="cs-CZ" sz="2000" dirty="0">
            <a:solidFill>
              <a:schemeClr val="bg1"/>
            </a:solidFill>
          </a:endParaRPr>
        </a:p>
      </dgm:t>
    </dgm:pt>
    <dgm:pt modelId="{FB5920E0-C5D2-4532-AB1C-81572857C144}" type="parTrans" cxnId="{245CC97E-3CA7-46A9-8CB9-70E53EBA5FBC}">
      <dgm:prSet/>
      <dgm:spPr/>
      <dgm:t>
        <a:bodyPr/>
        <a:lstStyle/>
        <a:p>
          <a:endParaRPr lang="cs-CZ"/>
        </a:p>
      </dgm:t>
    </dgm:pt>
    <dgm:pt modelId="{CE32B14A-4580-4B2E-89B8-2483DF1EB599}" type="sibTrans" cxnId="{245CC97E-3CA7-46A9-8CB9-70E53EBA5FBC}">
      <dgm:prSet/>
      <dgm:spPr/>
      <dgm:t>
        <a:bodyPr/>
        <a:lstStyle/>
        <a:p>
          <a:endParaRPr lang="cs-CZ"/>
        </a:p>
      </dgm:t>
    </dgm:pt>
    <dgm:pt modelId="{D97177A4-C158-4A77-82CA-0D1B6F1527C8}">
      <dgm:prSet phldrT="[Text]" custT="1"/>
      <dgm:spPr/>
      <dgm:t>
        <a:bodyPr/>
        <a:lstStyle/>
        <a:p>
          <a:r>
            <a:rPr lang="cs-CZ" sz="3200" b="1" dirty="0" smtClean="0">
              <a:solidFill>
                <a:schemeClr val="bg1"/>
              </a:solidFill>
            </a:rPr>
            <a:t>PRAMENY </a:t>
          </a:r>
          <a:r>
            <a:rPr lang="cs-CZ" sz="3200" dirty="0" smtClean="0">
              <a:solidFill>
                <a:schemeClr val="bg1"/>
              </a:solidFill>
            </a:rPr>
            <a:t>   </a:t>
          </a:r>
          <a:r>
            <a:rPr lang="cs-CZ" sz="2000" dirty="0" smtClean="0">
              <a:solidFill>
                <a:schemeClr val="bg1"/>
              </a:solidFill>
            </a:rPr>
            <a:t>obrazy, reliéfy, mapy</a:t>
          </a:r>
        </a:p>
        <a:p>
          <a:r>
            <a:rPr lang="cs-CZ" sz="3200" b="1" dirty="0" smtClean="0">
              <a:solidFill>
                <a:schemeClr val="bg1"/>
              </a:solidFill>
            </a:rPr>
            <a:t>OBRAZOVÉ   </a:t>
          </a:r>
          <a:r>
            <a:rPr lang="cs-CZ" sz="3200" dirty="0" smtClean="0">
              <a:solidFill>
                <a:schemeClr val="bg1"/>
              </a:solidFill>
            </a:rPr>
            <a:t>  </a:t>
          </a:r>
          <a:r>
            <a:rPr lang="cs-CZ" sz="1800" dirty="0" smtClean="0">
              <a:solidFill>
                <a:schemeClr val="bg1"/>
              </a:solidFill>
            </a:rPr>
            <a:t>fotografie</a:t>
          </a:r>
          <a:endParaRPr lang="cs-CZ" sz="1800" dirty="0">
            <a:solidFill>
              <a:schemeClr val="bg1"/>
            </a:solidFill>
          </a:endParaRPr>
        </a:p>
      </dgm:t>
    </dgm:pt>
    <dgm:pt modelId="{D0AD2E01-B552-42F1-B5D9-275EBE5C8B51}" type="parTrans" cxnId="{77B38630-838F-4DDA-9669-D0B1158BA732}">
      <dgm:prSet/>
      <dgm:spPr/>
      <dgm:t>
        <a:bodyPr/>
        <a:lstStyle/>
        <a:p>
          <a:endParaRPr lang="cs-CZ"/>
        </a:p>
      </dgm:t>
    </dgm:pt>
    <dgm:pt modelId="{39D6B762-9F21-42EF-9E93-7DACA7DE4AEB}" type="sibTrans" cxnId="{77B38630-838F-4DDA-9669-D0B1158BA732}">
      <dgm:prSet/>
      <dgm:spPr/>
      <dgm:t>
        <a:bodyPr/>
        <a:lstStyle/>
        <a:p>
          <a:endParaRPr lang="cs-CZ"/>
        </a:p>
      </dgm:t>
    </dgm:pt>
    <dgm:pt modelId="{71951D0F-EA37-480D-AAD4-6BF709DFEEF2}" type="pres">
      <dgm:prSet presAssocID="{DD6C9172-C148-46F9-8B3A-C69E5BC4B6DA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881EB5F-BD01-45A7-9E35-B6A1FD3D4DB4}" type="pres">
      <dgm:prSet presAssocID="{9CE6BCA7-548A-463A-BAD5-2DE837EB138A}" presName="comp" presStyleCnt="0"/>
      <dgm:spPr/>
    </dgm:pt>
    <dgm:pt modelId="{F57DD6AB-E2BC-4613-B258-650C1DA0909A}" type="pres">
      <dgm:prSet presAssocID="{9CE6BCA7-548A-463A-BAD5-2DE837EB138A}" presName="box" presStyleLbl="node1" presStyleIdx="0" presStyleCnt="3" custScaleX="100000" custScaleY="214992" custLinFactNeighborX="-984" custLinFactNeighborY="14403"/>
      <dgm:spPr/>
      <dgm:t>
        <a:bodyPr/>
        <a:lstStyle/>
        <a:p>
          <a:endParaRPr lang="cs-CZ"/>
        </a:p>
      </dgm:t>
    </dgm:pt>
    <dgm:pt modelId="{63AB0E0F-B537-4587-9CA0-ED36D0D33156}" type="pres">
      <dgm:prSet presAssocID="{9CE6BCA7-548A-463A-BAD5-2DE837EB138A}" presName="img" presStyleLbl="fgImgPlace1" presStyleIdx="0" presStyleCnt="3" custScaleX="73674" custScaleY="182722" custLinFactNeighborX="-2697" custLinFactNeighborY="31110"/>
      <dgm:spPr/>
      <dgm:t>
        <a:bodyPr/>
        <a:lstStyle/>
        <a:p>
          <a:endParaRPr lang="cs-CZ"/>
        </a:p>
      </dgm:t>
    </dgm:pt>
    <dgm:pt modelId="{3B4D299B-E217-4E47-8CB9-EAC1F8E96E37}" type="pres">
      <dgm:prSet presAssocID="{9CE6BCA7-548A-463A-BAD5-2DE837EB138A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6AFF56C-083F-4064-910F-C95B4F3C65F9}" type="pres">
      <dgm:prSet presAssocID="{B5CBBE34-B094-45A9-A5E5-3AED5562F25A}" presName="spacer" presStyleCnt="0"/>
      <dgm:spPr/>
    </dgm:pt>
    <dgm:pt modelId="{54AC3A1E-0049-4F9E-9CE7-A7F3B83ABD75}" type="pres">
      <dgm:prSet presAssocID="{844C8792-3B0A-4ED6-80DD-98CFE546F537}" presName="comp" presStyleCnt="0"/>
      <dgm:spPr/>
    </dgm:pt>
    <dgm:pt modelId="{195418C3-08D7-440B-A38F-4E380B3A95A2}" type="pres">
      <dgm:prSet presAssocID="{844C8792-3B0A-4ED6-80DD-98CFE546F537}" presName="box" presStyleLbl="node1" presStyleIdx="1" presStyleCnt="3" custScaleX="100000" custScaleY="190375" custLinFactNeighborX="-984" custLinFactNeighborY="6299"/>
      <dgm:spPr/>
      <dgm:t>
        <a:bodyPr/>
        <a:lstStyle/>
        <a:p>
          <a:endParaRPr lang="cs-CZ"/>
        </a:p>
      </dgm:t>
    </dgm:pt>
    <dgm:pt modelId="{9F010CB1-76B7-44D6-A504-804DDD36193B}" type="pres">
      <dgm:prSet presAssocID="{844C8792-3B0A-4ED6-80DD-98CFE546F537}" presName="img" presStyleLbl="fgImgPlace1" presStyleIdx="1" presStyleCnt="3" custScaleX="76408" custScaleY="191838" custLinFactNeighborX="5162" custLinFactNeighborY="-1400"/>
      <dgm:spPr/>
    </dgm:pt>
    <dgm:pt modelId="{D526B90D-27FA-47CA-AD50-EEFE72F41219}" type="pres">
      <dgm:prSet presAssocID="{844C8792-3B0A-4ED6-80DD-98CFE546F537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69E4D1A-EFC0-438A-917A-26AC2DEF1D26}" type="pres">
      <dgm:prSet presAssocID="{CE32B14A-4580-4B2E-89B8-2483DF1EB599}" presName="spacer" presStyleCnt="0"/>
      <dgm:spPr/>
    </dgm:pt>
    <dgm:pt modelId="{8D264131-1E71-4F87-95F2-490E42B57241}" type="pres">
      <dgm:prSet presAssocID="{D97177A4-C158-4A77-82CA-0D1B6F1527C8}" presName="comp" presStyleCnt="0"/>
      <dgm:spPr/>
    </dgm:pt>
    <dgm:pt modelId="{A12DFBF0-3955-49B6-B762-FF4125C8CA3B}" type="pres">
      <dgm:prSet presAssocID="{D97177A4-C158-4A77-82CA-0D1B6F1527C8}" presName="box" presStyleLbl="node1" presStyleIdx="2" presStyleCnt="3" custScaleX="100000" custScaleY="157725" custLinFactNeighborX="984" custLinFactNeighborY="-11115"/>
      <dgm:spPr/>
      <dgm:t>
        <a:bodyPr/>
        <a:lstStyle/>
        <a:p>
          <a:endParaRPr lang="cs-CZ"/>
        </a:p>
      </dgm:t>
    </dgm:pt>
    <dgm:pt modelId="{29B14440-39D8-45A4-9514-76F363AECC87}" type="pres">
      <dgm:prSet presAssocID="{D97177A4-C158-4A77-82CA-0D1B6F1527C8}" presName="img" presStyleLbl="fgImgPlace1" presStyleIdx="2" presStyleCnt="3" custScaleX="74300" custScaleY="147568" custLinFactNeighborX="3761" custLinFactNeighborY="-14346"/>
      <dgm:spPr/>
    </dgm:pt>
    <dgm:pt modelId="{FBAC4AA5-7F8A-4D8E-BB59-CFC5EA6C450D}" type="pres">
      <dgm:prSet presAssocID="{D97177A4-C158-4A77-82CA-0D1B6F1527C8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BA946C5-43E4-47F1-BCE0-1D4B6F5B4E27}" type="presOf" srcId="{844C8792-3B0A-4ED6-80DD-98CFE546F537}" destId="{D526B90D-27FA-47CA-AD50-EEFE72F41219}" srcOrd="1" destOrd="0" presId="urn:microsoft.com/office/officeart/2005/8/layout/vList4#1"/>
    <dgm:cxn modelId="{A949E671-AA76-4E10-830F-45CA87DD0D41}" type="presOf" srcId="{D26CF74E-DBD0-4D9A-8FCA-69EE41169AAE}" destId="{3B4D299B-E217-4E47-8CB9-EAC1F8E96E37}" srcOrd="1" destOrd="1" presId="urn:microsoft.com/office/officeart/2005/8/layout/vList4#1"/>
    <dgm:cxn modelId="{77B38630-838F-4DDA-9669-D0B1158BA732}" srcId="{DD6C9172-C148-46F9-8B3A-C69E5BC4B6DA}" destId="{D97177A4-C158-4A77-82CA-0D1B6F1527C8}" srcOrd="2" destOrd="0" parTransId="{D0AD2E01-B552-42F1-B5D9-275EBE5C8B51}" sibTransId="{39D6B762-9F21-42EF-9E93-7DACA7DE4AEB}"/>
    <dgm:cxn modelId="{0A529DAA-EC38-4D7C-A321-A6A3CA76911B}" type="presOf" srcId="{9CE6BCA7-548A-463A-BAD5-2DE837EB138A}" destId="{F57DD6AB-E2BC-4613-B258-650C1DA0909A}" srcOrd="0" destOrd="0" presId="urn:microsoft.com/office/officeart/2005/8/layout/vList4#1"/>
    <dgm:cxn modelId="{E26950BF-A4A7-4D4A-9538-FE3030E1308A}" srcId="{DD6C9172-C148-46F9-8B3A-C69E5BC4B6DA}" destId="{9CE6BCA7-548A-463A-BAD5-2DE837EB138A}" srcOrd="0" destOrd="0" parTransId="{9488375A-48BF-41D7-9F8C-29117427737D}" sibTransId="{B5CBBE34-B094-45A9-A5E5-3AED5562F25A}"/>
    <dgm:cxn modelId="{245CC97E-3CA7-46A9-8CB9-70E53EBA5FBC}" srcId="{DD6C9172-C148-46F9-8B3A-C69E5BC4B6DA}" destId="{844C8792-3B0A-4ED6-80DD-98CFE546F537}" srcOrd="1" destOrd="0" parTransId="{FB5920E0-C5D2-4532-AB1C-81572857C144}" sibTransId="{CE32B14A-4580-4B2E-89B8-2483DF1EB599}"/>
    <dgm:cxn modelId="{9A4C320F-499E-4A68-BECC-34D6CEA6C636}" type="presOf" srcId="{D97177A4-C158-4A77-82CA-0D1B6F1527C8}" destId="{FBAC4AA5-7F8A-4D8E-BB59-CFC5EA6C450D}" srcOrd="1" destOrd="0" presId="urn:microsoft.com/office/officeart/2005/8/layout/vList4#1"/>
    <dgm:cxn modelId="{95203094-1C5C-4A4C-A6C1-D5478531B196}" srcId="{9CE6BCA7-548A-463A-BAD5-2DE837EB138A}" destId="{D26CF74E-DBD0-4D9A-8FCA-69EE41169AAE}" srcOrd="0" destOrd="0" parTransId="{21C3E96A-3618-4C8A-80EF-C749128B37FC}" sibTransId="{54C52926-E878-4E48-AA63-AC545EDD7C50}"/>
    <dgm:cxn modelId="{4B98081E-D8D7-44E1-A6A3-C1E355A38BE6}" type="presOf" srcId="{D26CF74E-DBD0-4D9A-8FCA-69EE41169AAE}" destId="{F57DD6AB-E2BC-4613-B258-650C1DA0909A}" srcOrd="0" destOrd="1" presId="urn:microsoft.com/office/officeart/2005/8/layout/vList4#1"/>
    <dgm:cxn modelId="{F7150AAB-5ED3-4530-88CC-C5CAA864E35B}" type="presOf" srcId="{844C8792-3B0A-4ED6-80DD-98CFE546F537}" destId="{195418C3-08D7-440B-A38F-4E380B3A95A2}" srcOrd="0" destOrd="0" presId="urn:microsoft.com/office/officeart/2005/8/layout/vList4#1"/>
    <dgm:cxn modelId="{D63EB5B0-7470-4C69-92AE-B4208BD538EA}" type="presOf" srcId="{DD6C9172-C148-46F9-8B3A-C69E5BC4B6DA}" destId="{71951D0F-EA37-480D-AAD4-6BF709DFEEF2}" srcOrd="0" destOrd="0" presId="urn:microsoft.com/office/officeart/2005/8/layout/vList4#1"/>
    <dgm:cxn modelId="{6208F1E6-449B-47B6-8396-EE6889E7F1BA}" type="presOf" srcId="{9CE6BCA7-548A-463A-BAD5-2DE837EB138A}" destId="{3B4D299B-E217-4E47-8CB9-EAC1F8E96E37}" srcOrd="1" destOrd="0" presId="urn:microsoft.com/office/officeart/2005/8/layout/vList4#1"/>
    <dgm:cxn modelId="{835F0DFD-6A87-4F60-BF34-64FA9103F6F0}" type="presOf" srcId="{D97177A4-C158-4A77-82CA-0D1B6F1527C8}" destId="{A12DFBF0-3955-49B6-B762-FF4125C8CA3B}" srcOrd="0" destOrd="0" presId="urn:microsoft.com/office/officeart/2005/8/layout/vList4#1"/>
    <dgm:cxn modelId="{57FA8250-B44A-495D-BFE7-F929EAB490A5}" type="presParOf" srcId="{71951D0F-EA37-480D-AAD4-6BF709DFEEF2}" destId="{0881EB5F-BD01-45A7-9E35-B6A1FD3D4DB4}" srcOrd="0" destOrd="0" presId="urn:microsoft.com/office/officeart/2005/8/layout/vList4#1"/>
    <dgm:cxn modelId="{0482B180-248D-47DB-8544-E9BC43B73842}" type="presParOf" srcId="{0881EB5F-BD01-45A7-9E35-B6A1FD3D4DB4}" destId="{F57DD6AB-E2BC-4613-B258-650C1DA0909A}" srcOrd="0" destOrd="0" presId="urn:microsoft.com/office/officeart/2005/8/layout/vList4#1"/>
    <dgm:cxn modelId="{F269E6C2-FDC9-491E-A1AF-A279E903AE01}" type="presParOf" srcId="{0881EB5F-BD01-45A7-9E35-B6A1FD3D4DB4}" destId="{63AB0E0F-B537-4587-9CA0-ED36D0D33156}" srcOrd="1" destOrd="0" presId="urn:microsoft.com/office/officeart/2005/8/layout/vList4#1"/>
    <dgm:cxn modelId="{17A36848-AD35-4FEB-8875-198843CEF6B5}" type="presParOf" srcId="{0881EB5F-BD01-45A7-9E35-B6A1FD3D4DB4}" destId="{3B4D299B-E217-4E47-8CB9-EAC1F8E96E37}" srcOrd="2" destOrd="0" presId="urn:microsoft.com/office/officeart/2005/8/layout/vList4#1"/>
    <dgm:cxn modelId="{2E2727E1-501B-47B2-A4D7-10FEB427A22E}" type="presParOf" srcId="{71951D0F-EA37-480D-AAD4-6BF709DFEEF2}" destId="{E6AFF56C-083F-4064-910F-C95B4F3C65F9}" srcOrd="1" destOrd="0" presId="urn:microsoft.com/office/officeart/2005/8/layout/vList4#1"/>
    <dgm:cxn modelId="{7B492F18-D983-4CE9-9DB1-90F560FC5DEB}" type="presParOf" srcId="{71951D0F-EA37-480D-AAD4-6BF709DFEEF2}" destId="{54AC3A1E-0049-4F9E-9CE7-A7F3B83ABD75}" srcOrd="2" destOrd="0" presId="urn:microsoft.com/office/officeart/2005/8/layout/vList4#1"/>
    <dgm:cxn modelId="{0B91DF8C-4526-4F43-BC8C-40C14BFE86D4}" type="presParOf" srcId="{54AC3A1E-0049-4F9E-9CE7-A7F3B83ABD75}" destId="{195418C3-08D7-440B-A38F-4E380B3A95A2}" srcOrd="0" destOrd="0" presId="urn:microsoft.com/office/officeart/2005/8/layout/vList4#1"/>
    <dgm:cxn modelId="{C94ECE5C-6CC7-4690-9DDD-7E6CB4C4FDF4}" type="presParOf" srcId="{54AC3A1E-0049-4F9E-9CE7-A7F3B83ABD75}" destId="{9F010CB1-76B7-44D6-A504-804DDD36193B}" srcOrd="1" destOrd="0" presId="urn:microsoft.com/office/officeart/2005/8/layout/vList4#1"/>
    <dgm:cxn modelId="{EF499C2B-A7AF-4553-B148-739682D186A5}" type="presParOf" srcId="{54AC3A1E-0049-4F9E-9CE7-A7F3B83ABD75}" destId="{D526B90D-27FA-47CA-AD50-EEFE72F41219}" srcOrd="2" destOrd="0" presId="urn:microsoft.com/office/officeart/2005/8/layout/vList4#1"/>
    <dgm:cxn modelId="{34CFC405-F92C-45ED-9368-6C3CAD833CEC}" type="presParOf" srcId="{71951D0F-EA37-480D-AAD4-6BF709DFEEF2}" destId="{E69E4D1A-EFC0-438A-917A-26AC2DEF1D26}" srcOrd="3" destOrd="0" presId="urn:microsoft.com/office/officeart/2005/8/layout/vList4#1"/>
    <dgm:cxn modelId="{576129F2-FD06-4FC0-BEDA-1103D60C12E8}" type="presParOf" srcId="{71951D0F-EA37-480D-AAD4-6BF709DFEEF2}" destId="{8D264131-1E71-4F87-95F2-490E42B57241}" srcOrd="4" destOrd="0" presId="urn:microsoft.com/office/officeart/2005/8/layout/vList4#1"/>
    <dgm:cxn modelId="{357F0B57-607F-467C-B07E-4F5574FCA4B1}" type="presParOf" srcId="{8D264131-1E71-4F87-95F2-490E42B57241}" destId="{A12DFBF0-3955-49B6-B762-FF4125C8CA3B}" srcOrd="0" destOrd="0" presId="urn:microsoft.com/office/officeart/2005/8/layout/vList4#1"/>
    <dgm:cxn modelId="{52626514-11CE-46B0-9C57-AB691F669AAE}" type="presParOf" srcId="{8D264131-1E71-4F87-95F2-490E42B57241}" destId="{29B14440-39D8-45A4-9514-76F363AECC87}" srcOrd="1" destOrd="0" presId="urn:microsoft.com/office/officeart/2005/8/layout/vList4#1"/>
    <dgm:cxn modelId="{DAF4BDFC-B402-47F3-BBA6-2DB0EBD22454}" type="presParOf" srcId="{8D264131-1E71-4F87-95F2-490E42B57241}" destId="{FBAC4AA5-7F8A-4D8E-BB59-CFC5EA6C450D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5C4F89F-0B08-48AB-9227-3CED978CD4FA}" type="doc">
      <dgm:prSet loTypeId="urn:microsoft.com/office/officeart/2005/8/layout/cycle2" loCatId="cycle" qsTypeId="urn:microsoft.com/office/officeart/2005/8/quickstyle/simple1#5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F5D097C9-1E52-42BD-B191-4ED12BC52B76}">
      <dgm:prSet phldrT="[Text]" custT="1"/>
      <dgm:spPr/>
      <dgm:t>
        <a:bodyPr/>
        <a:lstStyle/>
        <a:p>
          <a:r>
            <a:rPr lang="cs-CZ" sz="2000" b="1" dirty="0" smtClean="0">
              <a:solidFill>
                <a:schemeClr val="tx1"/>
              </a:solidFill>
            </a:rPr>
            <a:t>ARCHIV</a:t>
          </a:r>
          <a:endParaRPr lang="cs-CZ" sz="2000" b="1" dirty="0">
            <a:solidFill>
              <a:schemeClr val="tx1"/>
            </a:solidFill>
          </a:endParaRPr>
        </a:p>
      </dgm:t>
    </dgm:pt>
    <dgm:pt modelId="{F6133451-761C-44D1-9281-2540080BA2F4}" type="parTrans" cxnId="{8602DA3C-CE04-413E-A6E2-EA7A47A48071}">
      <dgm:prSet/>
      <dgm:spPr/>
      <dgm:t>
        <a:bodyPr/>
        <a:lstStyle/>
        <a:p>
          <a:endParaRPr lang="cs-CZ">
            <a:solidFill>
              <a:schemeClr val="tx1"/>
            </a:solidFill>
          </a:endParaRPr>
        </a:p>
      </dgm:t>
    </dgm:pt>
    <dgm:pt modelId="{753F80B2-22C2-49B2-8700-3CE1CB58C05F}" type="sibTrans" cxnId="{8602DA3C-CE04-413E-A6E2-EA7A47A48071}">
      <dgm:prSet/>
      <dgm:spPr/>
      <dgm:t>
        <a:bodyPr/>
        <a:lstStyle/>
        <a:p>
          <a:endParaRPr lang="cs-CZ">
            <a:solidFill>
              <a:schemeClr val="tx1"/>
            </a:solidFill>
          </a:endParaRPr>
        </a:p>
      </dgm:t>
    </dgm:pt>
    <dgm:pt modelId="{64E6C317-C99F-4929-B4E2-C6DB5D33C9B8}">
      <dgm:prSet phldrT="[Text]"/>
      <dgm:spPr/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MUZEA</a:t>
          </a:r>
          <a:endParaRPr lang="cs-CZ" b="1" dirty="0">
            <a:solidFill>
              <a:schemeClr val="tx1"/>
            </a:solidFill>
          </a:endParaRPr>
        </a:p>
      </dgm:t>
    </dgm:pt>
    <dgm:pt modelId="{79266C58-0FC8-44BE-847D-BE12BD14BF4E}" type="parTrans" cxnId="{830A813E-23CD-4324-A4D7-619212641540}">
      <dgm:prSet/>
      <dgm:spPr/>
      <dgm:t>
        <a:bodyPr/>
        <a:lstStyle/>
        <a:p>
          <a:endParaRPr lang="cs-CZ">
            <a:solidFill>
              <a:schemeClr val="tx1"/>
            </a:solidFill>
          </a:endParaRPr>
        </a:p>
      </dgm:t>
    </dgm:pt>
    <dgm:pt modelId="{67CE8B2E-2AAA-433E-88E0-AF6024C8B2AD}" type="sibTrans" cxnId="{830A813E-23CD-4324-A4D7-619212641540}">
      <dgm:prSet/>
      <dgm:spPr/>
      <dgm:t>
        <a:bodyPr/>
        <a:lstStyle/>
        <a:p>
          <a:endParaRPr lang="cs-CZ">
            <a:solidFill>
              <a:schemeClr val="tx1"/>
            </a:solidFill>
          </a:endParaRPr>
        </a:p>
      </dgm:t>
    </dgm:pt>
    <dgm:pt modelId="{E688BB27-43F0-46CC-BC12-80B8A1643728}">
      <dgm:prSet phldrT="[Text]" custT="1"/>
      <dgm:spPr/>
      <dgm:t>
        <a:bodyPr/>
        <a:lstStyle/>
        <a:p>
          <a:r>
            <a:rPr lang="cs-CZ" sz="1400" b="1" dirty="0" smtClean="0">
              <a:solidFill>
                <a:schemeClr val="tx1"/>
              </a:solidFill>
            </a:rPr>
            <a:t>KNIHOVNY</a:t>
          </a:r>
          <a:endParaRPr lang="cs-CZ" sz="1400" b="1" dirty="0">
            <a:solidFill>
              <a:schemeClr val="tx1"/>
            </a:solidFill>
          </a:endParaRPr>
        </a:p>
      </dgm:t>
    </dgm:pt>
    <dgm:pt modelId="{6E100224-BC80-485B-B538-7AD28E154125}" type="parTrans" cxnId="{B37576B7-EC34-4B5D-91C0-342622B99567}">
      <dgm:prSet/>
      <dgm:spPr/>
      <dgm:t>
        <a:bodyPr/>
        <a:lstStyle/>
        <a:p>
          <a:endParaRPr lang="cs-CZ">
            <a:solidFill>
              <a:schemeClr val="tx1"/>
            </a:solidFill>
          </a:endParaRPr>
        </a:p>
      </dgm:t>
    </dgm:pt>
    <dgm:pt modelId="{752CC4C0-80D8-490A-8E8D-82F85D58DD9B}" type="sibTrans" cxnId="{B37576B7-EC34-4B5D-91C0-342622B99567}">
      <dgm:prSet/>
      <dgm:spPr/>
      <dgm:t>
        <a:bodyPr/>
        <a:lstStyle/>
        <a:p>
          <a:endParaRPr lang="cs-CZ">
            <a:solidFill>
              <a:schemeClr val="tx1"/>
            </a:solidFill>
          </a:endParaRPr>
        </a:p>
      </dgm:t>
    </dgm:pt>
    <dgm:pt modelId="{D49E3513-613D-4060-9565-77DDE9196A6F}">
      <dgm:prSet phldrT="[Text]" custT="1"/>
      <dgm:spPr/>
      <dgm:t>
        <a:bodyPr/>
        <a:lstStyle/>
        <a:p>
          <a:r>
            <a:rPr lang="cs-CZ" sz="1800" b="1" dirty="0" smtClean="0">
              <a:solidFill>
                <a:schemeClr val="tx1"/>
              </a:solidFill>
            </a:rPr>
            <a:t>GALERIE</a:t>
          </a:r>
          <a:endParaRPr lang="cs-CZ" sz="1800" b="1" dirty="0">
            <a:solidFill>
              <a:schemeClr val="tx1"/>
            </a:solidFill>
          </a:endParaRPr>
        </a:p>
      </dgm:t>
    </dgm:pt>
    <dgm:pt modelId="{C7A2F4D8-5C1A-43C7-811F-9952F88EB5FA}" type="parTrans" cxnId="{49742A24-0929-4226-B72E-8740BC9F49D4}">
      <dgm:prSet/>
      <dgm:spPr/>
      <dgm:t>
        <a:bodyPr/>
        <a:lstStyle/>
        <a:p>
          <a:endParaRPr lang="cs-CZ">
            <a:solidFill>
              <a:schemeClr val="tx1"/>
            </a:solidFill>
          </a:endParaRPr>
        </a:p>
      </dgm:t>
    </dgm:pt>
    <dgm:pt modelId="{E3315046-2BBA-41EB-9104-B1A63959BC4B}" type="sibTrans" cxnId="{49742A24-0929-4226-B72E-8740BC9F49D4}">
      <dgm:prSet/>
      <dgm:spPr/>
      <dgm:t>
        <a:bodyPr/>
        <a:lstStyle/>
        <a:p>
          <a:endParaRPr lang="cs-CZ">
            <a:solidFill>
              <a:schemeClr val="tx1"/>
            </a:solidFill>
          </a:endParaRPr>
        </a:p>
      </dgm:t>
    </dgm:pt>
    <dgm:pt modelId="{05E5EE03-7649-4B24-82E3-14BB76945F92}" type="pres">
      <dgm:prSet presAssocID="{85C4F89F-0B08-48AB-9227-3CED978CD4FA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1FEFF78-0A39-449E-88ED-41A71BC7F751}" type="pres">
      <dgm:prSet presAssocID="{F5D097C9-1E52-42BD-B191-4ED12BC52B76}" presName="node" presStyleLbl="node1" presStyleIdx="0" presStyleCnt="4" custRadScaleRad="98251" custRadScaleInc="35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EC9678-C2E1-4BA8-AB47-084CB6DE402B}" type="pres">
      <dgm:prSet presAssocID="{753F80B2-22C2-49B2-8700-3CE1CB58C05F}" presName="sibTrans" presStyleLbl="sibTrans2D1" presStyleIdx="0" presStyleCnt="4"/>
      <dgm:spPr/>
      <dgm:t>
        <a:bodyPr/>
        <a:lstStyle/>
        <a:p>
          <a:endParaRPr lang="cs-CZ"/>
        </a:p>
      </dgm:t>
    </dgm:pt>
    <dgm:pt modelId="{E38ACF22-DC72-4EAA-918B-FFD94977145E}" type="pres">
      <dgm:prSet presAssocID="{753F80B2-22C2-49B2-8700-3CE1CB58C05F}" presName="connectorText" presStyleLbl="sibTrans2D1" presStyleIdx="0" presStyleCnt="4"/>
      <dgm:spPr/>
      <dgm:t>
        <a:bodyPr/>
        <a:lstStyle/>
        <a:p>
          <a:endParaRPr lang="cs-CZ"/>
        </a:p>
      </dgm:t>
    </dgm:pt>
    <dgm:pt modelId="{377641D2-C4BE-49A2-BF69-F40B4040B12D}" type="pres">
      <dgm:prSet presAssocID="{64E6C317-C99F-4929-B4E2-C6DB5D33C9B8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75832E0-1787-4027-9EA5-5E1E702F235D}" type="pres">
      <dgm:prSet presAssocID="{67CE8B2E-2AAA-433E-88E0-AF6024C8B2AD}" presName="sibTrans" presStyleLbl="sibTrans2D1" presStyleIdx="1" presStyleCnt="4"/>
      <dgm:spPr/>
      <dgm:t>
        <a:bodyPr/>
        <a:lstStyle/>
        <a:p>
          <a:endParaRPr lang="cs-CZ"/>
        </a:p>
      </dgm:t>
    </dgm:pt>
    <dgm:pt modelId="{A5769A72-9279-45E2-971A-F85A3E95A693}" type="pres">
      <dgm:prSet presAssocID="{67CE8B2E-2AAA-433E-88E0-AF6024C8B2AD}" presName="connectorText" presStyleLbl="sibTrans2D1" presStyleIdx="1" presStyleCnt="4"/>
      <dgm:spPr/>
      <dgm:t>
        <a:bodyPr/>
        <a:lstStyle/>
        <a:p>
          <a:endParaRPr lang="cs-CZ"/>
        </a:p>
      </dgm:t>
    </dgm:pt>
    <dgm:pt modelId="{0C8E008E-5023-4ED8-9A70-276757A127BD}" type="pres">
      <dgm:prSet presAssocID="{E688BB27-43F0-46CC-BC12-80B8A1643728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9D3FA19-E410-471A-9DDA-60354F03DBB6}" type="pres">
      <dgm:prSet presAssocID="{752CC4C0-80D8-490A-8E8D-82F85D58DD9B}" presName="sibTrans" presStyleLbl="sibTrans2D1" presStyleIdx="2" presStyleCnt="4"/>
      <dgm:spPr/>
      <dgm:t>
        <a:bodyPr/>
        <a:lstStyle/>
        <a:p>
          <a:endParaRPr lang="cs-CZ"/>
        </a:p>
      </dgm:t>
    </dgm:pt>
    <dgm:pt modelId="{8A1EEF0C-8E1D-4972-991B-37CD0D9B3496}" type="pres">
      <dgm:prSet presAssocID="{752CC4C0-80D8-490A-8E8D-82F85D58DD9B}" presName="connectorText" presStyleLbl="sibTrans2D1" presStyleIdx="2" presStyleCnt="4"/>
      <dgm:spPr/>
      <dgm:t>
        <a:bodyPr/>
        <a:lstStyle/>
        <a:p>
          <a:endParaRPr lang="cs-CZ"/>
        </a:p>
      </dgm:t>
    </dgm:pt>
    <dgm:pt modelId="{9209C2FC-33A1-4F10-B268-C7440FE58E38}" type="pres">
      <dgm:prSet presAssocID="{D49E3513-613D-4060-9565-77DDE9196A6F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8BDCDC5-BA67-4CEF-BF76-C28EA4A164BF}" type="pres">
      <dgm:prSet presAssocID="{E3315046-2BBA-41EB-9104-B1A63959BC4B}" presName="sibTrans" presStyleLbl="sibTrans2D1" presStyleIdx="3" presStyleCnt="4"/>
      <dgm:spPr/>
      <dgm:t>
        <a:bodyPr/>
        <a:lstStyle/>
        <a:p>
          <a:endParaRPr lang="cs-CZ"/>
        </a:p>
      </dgm:t>
    </dgm:pt>
    <dgm:pt modelId="{5114EA7F-0D94-4C70-A190-C45F4FEBE83D}" type="pres">
      <dgm:prSet presAssocID="{E3315046-2BBA-41EB-9104-B1A63959BC4B}" presName="connectorText" presStyleLbl="sibTrans2D1" presStyleIdx="3" presStyleCnt="4"/>
      <dgm:spPr/>
      <dgm:t>
        <a:bodyPr/>
        <a:lstStyle/>
        <a:p>
          <a:endParaRPr lang="cs-CZ"/>
        </a:p>
      </dgm:t>
    </dgm:pt>
  </dgm:ptLst>
  <dgm:cxnLst>
    <dgm:cxn modelId="{830A813E-23CD-4324-A4D7-619212641540}" srcId="{85C4F89F-0B08-48AB-9227-3CED978CD4FA}" destId="{64E6C317-C99F-4929-B4E2-C6DB5D33C9B8}" srcOrd="1" destOrd="0" parTransId="{79266C58-0FC8-44BE-847D-BE12BD14BF4E}" sibTransId="{67CE8B2E-2AAA-433E-88E0-AF6024C8B2AD}"/>
    <dgm:cxn modelId="{56D39F4F-5D8A-470C-AFB6-32CA9C9866E0}" type="presOf" srcId="{67CE8B2E-2AAA-433E-88E0-AF6024C8B2AD}" destId="{475832E0-1787-4027-9EA5-5E1E702F235D}" srcOrd="0" destOrd="0" presId="urn:microsoft.com/office/officeart/2005/8/layout/cycle2"/>
    <dgm:cxn modelId="{49742A24-0929-4226-B72E-8740BC9F49D4}" srcId="{85C4F89F-0B08-48AB-9227-3CED978CD4FA}" destId="{D49E3513-613D-4060-9565-77DDE9196A6F}" srcOrd="3" destOrd="0" parTransId="{C7A2F4D8-5C1A-43C7-811F-9952F88EB5FA}" sibTransId="{E3315046-2BBA-41EB-9104-B1A63959BC4B}"/>
    <dgm:cxn modelId="{21C0E631-7D19-4F96-987B-4F17CC61E627}" type="presOf" srcId="{85C4F89F-0B08-48AB-9227-3CED978CD4FA}" destId="{05E5EE03-7649-4B24-82E3-14BB76945F92}" srcOrd="0" destOrd="0" presId="urn:microsoft.com/office/officeart/2005/8/layout/cycle2"/>
    <dgm:cxn modelId="{CA21F32A-AB85-40BB-A81F-662A3DC40678}" type="presOf" srcId="{E3315046-2BBA-41EB-9104-B1A63959BC4B}" destId="{48BDCDC5-BA67-4CEF-BF76-C28EA4A164BF}" srcOrd="0" destOrd="0" presId="urn:microsoft.com/office/officeart/2005/8/layout/cycle2"/>
    <dgm:cxn modelId="{0E040473-4E71-43C3-94A8-D87FBA260A38}" type="presOf" srcId="{D49E3513-613D-4060-9565-77DDE9196A6F}" destId="{9209C2FC-33A1-4F10-B268-C7440FE58E38}" srcOrd="0" destOrd="0" presId="urn:microsoft.com/office/officeart/2005/8/layout/cycle2"/>
    <dgm:cxn modelId="{1D40AF27-6BCD-46E0-B6EE-8E582C421960}" type="presOf" srcId="{753F80B2-22C2-49B2-8700-3CE1CB58C05F}" destId="{10EC9678-C2E1-4BA8-AB47-084CB6DE402B}" srcOrd="0" destOrd="0" presId="urn:microsoft.com/office/officeart/2005/8/layout/cycle2"/>
    <dgm:cxn modelId="{B37576B7-EC34-4B5D-91C0-342622B99567}" srcId="{85C4F89F-0B08-48AB-9227-3CED978CD4FA}" destId="{E688BB27-43F0-46CC-BC12-80B8A1643728}" srcOrd="2" destOrd="0" parTransId="{6E100224-BC80-485B-B538-7AD28E154125}" sibTransId="{752CC4C0-80D8-490A-8E8D-82F85D58DD9B}"/>
    <dgm:cxn modelId="{9359EE43-EEA9-4368-A195-3C806DEA2C92}" type="presOf" srcId="{753F80B2-22C2-49B2-8700-3CE1CB58C05F}" destId="{E38ACF22-DC72-4EAA-918B-FFD94977145E}" srcOrd="1" destOrd="0" presId="urn:microsoft.com/office/officeart/2005/8/layout/cycle2"/>
    <dgm:cxn modelId="{8602DA3C-CE04-413E-A6E2-EA7A47A48071}" srcId="{85C4F89F-0B08-48AB-9227-3CED978CD4FA}" destId="{F5D097C9-1E52-42BD-B191-4ED12BC52B76}" srcOrd="0" destOrd="0" parTransId="{F6133451-761C-44D1-9281-2540080BA2F4}" sibTransId="{753F80B2-22C2-49B2-8700-3CE1CB58C05F}"/>
    <dgm:cxn modelId="{F1F12FB6-BC37-47B0-BB62-4FF807DCFD60}" type="presOf" srcId="{E3315046-2BBA-41EB-9104-B1A63959BC4B}" destId="{5114EA7F-0D94-4C70-A190-C45F4FEBE83D}" srcOrd="1" destOrd="0" presId="urn:microsoft.com/office/officeart/2005/8/layout/cycle2"/>
    <dgm:cxn modelId="{960D97E7-3ADC-4A1A-A09D-80043A91AC9D}" type="presOf" srcId="{752CC4C0-80D8-490A-8E8D-82F85D58DD9B}" destId="{09D3FA19-E410-471A-9DDA-60354F03DBB6}" srcOrd="0" destOrd="0" presId="urn:microsoft.com/office/officeart/2005/8/layout/cycle2"/>
    <dgm:cxn modelId="{C37FC463-6A96-4340-BED7-8A03891C3200}" type="presOf" srcId="{64E6C317-C99F-4929-B4E2-C6DB5D33C9B8}" destId="{377641D2-C4BE-49A2-BF69-F40B4040B12D}" srcOrd="0" destOrd="0" presId="urn:microsoft.com/office/officeart/2005/8/layout/cycle2"/>
    <dgm:cxn modelId="{2ACBAC21-669D-4A6A-9DB2-E75E7C7986DC}" type="presOf" srcId="{F5D097C9-1E52-42BD-B191-4ED12BC52B76}" destId="{B1FEFF78-0A39-449E-88ED-41A71BC7F751}" srcOrd="0" destOrd="0" presId="urn:microsoft.com/office/officeart/2005/8/layout/cycle2"/>
    <dgm:cxn modelId="{8842FBCC-0322-4DB3-99D5-7AEE176862CA}" type="presOf" srcId="{67CE8B2E-2AAA-433E-88E0-AF6024C8B2AD}" destId="{A5769A72-9279-45E2-971A-F85A3E95A693}" srcOrd="1" destOrd="0" presId="urn:microsoft.com/office/officeart/2005/8/layout/cycle2"/>
    <dgm:cxn modelId="{CABD697B-9A21-4B15-8E7E-DB679C70CD66}" type="presOf" srcId="{E688BB27-43F0-46CC-BC12-80B8A1643728}" destId="{0C8E008E-5023-4ED8-9A70-276757A127BD}" srcOrd="0" destOrd="0" presId="urn:microsoft.com/office/officeart/2005/8/layout/cycle2"/>
    <dgm:cxn modelId="{77411F97-9316-4645-8C62-A8B5F1A686B9}" type="presOf" srcId="{752CC4C0-80D8-490A-8E8D-82F85D58DD9B}" destId="{8A1EEF0C-8E1D-4972-991B-37CD0D9B3496}" srcOrd="1" destOrd="0" presId="urn:microsoft.com/office/officeart/2005/8/layout/cycle2"/>
    <dgm:cxn modelId="{1202360B-EE5C-4E79-8116-7E1FEB5DDF33}" type="presParOf" srcId="{05E5EE03-7649-4B24-82E3-14BB76945F92}" destId="{B1FEFF78-0A39-449E-88ED-41A71BC7F751}" srcOrd="0" destOrd="0" presId="urn:microsoft.com/office/officeart/2005/8/layout/cycle2"/>
    <dgm:cxn modelId="{CB897116-A7CB-49E0-BD6A-C178DEA2B2A0}" type="presParOf" srcId="{05E5EE03-7649-4B24-82E3-14BB76945F92}" destId="{10EC9678-C2E1-4BA8-AB47-084CB6DE402B}" srcOrd="1" destOrd="0" presId="urn:microsoft.com/office/officeart/2005/8/layout/cycle2"/>
    <dgm:cxn modelId="{3BC55E0C-4554-4665-96F7-0AA51466B3D1}" type="presParOf" srcId="{10EC9678-C2E1-4BA8-AB47-084CB6DE402B}" destId="{E38ACF22-DC72-4EAA-918B-FFD94977145E}" srcOrd="0" destOrd="0" presId="urn:microsoft.com/office/officeart/2005/8/layout/cycle2"/>
    <dgm:cxn modelId="{F51B59BC-594D-4B7A-9FE6-2576074E52F9}" type="presParOf" srcId="{05E5EE03-7649-4B24-82E3-14BB76945F92}" destId="{377641D2-C4BE-49A2-BF69-F40B4040B12D}" srcOrd="2" destOrd="0" presId="urn:microsoft.com/office/officeart/2005/8/layout/cycle2"/>
    <dgm:cxn modelId="{014FD783-07DB-4B1F-8162-2B7142D863A3}" type="presParOf" srcId="{05E5EE03-7649-4B24-82E3-14BB76945F92}" destId="{475832E0-1787-4027-9EA5-5E1E702F235D}" srcOrd="3" destOrd="0" presId="urn:microsoft.com/office/officeart/2005/8/layout/cycle2"/>
    <dgm:cxn modelId="{87919935-B174-4A8C-8ADC-38062A2D796D}" type="presParOf" srcId="{475832E0-1787-4027-9EA5-5E1E702F235D}" destId="{A5769A72-9279-45E2-971A-F85A3E95A693}" srcOrd="0" destOrd="0" presId="urn:microsoft.com/office/officeart/2005/8/layout/cycle2"/>
    <dgm:cxn modelId="{3FB956C8-734B-45AD-BB80-CBFD4D6F0DA6}" type="presParOf" srcId="{05E5EE03-7649-4B24-82E3-14BB76945F92}" destId="{0C8E008E-5023-4ED8-9A70-276757A127BD}" srcOrd="4" destOrd="0" presId="urn:microsoft.com/office/officeart/2005/8/layout/cycle2"/>
    <dgm:cxn modelId="{F4B13FA6-A8C2-4607-A442-B02CD9B4CCCE}" type="presParOf" srcId="{05E5EE03-7649-4B24-82E3-14BB76945F92}" destId="{09D3FA19-E410-471A-9DDA-60354F03DBB6}" srcOrd="5" destOrd="0" presId="urn:microsoft.com/office/officeart/2005/8/layout/cycle2"/>
    <dgm:cxn modelId="{8107980E-E98E-43B8-AEC5-FFA2ED48CE45}" type="presParOf" srcId="{09D3FA19-E410-471A-9DDA-60354F03DBB6}" destId="{8A1EEF0C-8E1D-4972-991B-37CD0D9B3496}" srcOrd="0" destOrd="0" presId="urn:microsoft.com/office/officeart/2005/8/layout/cycle2"/>
    <dgm:cxn modelId="{420EF652-C0EC-417B-B5D5-31B1900DDC21}" type="presParOf" srcId="{05E5EE03-7649-4B24-82E3-14BB76945F92}" destId="{9209C2FC-33A1-4F10-B268-C7440FE58E38}" srcOrd="6" destOrd="0" presId="urn:microsoft.com/office/officeart/2005/8/layout/cycle2"/>
    <dgm:cxn modelId="{169A884F-A57D-470C-90DC-706C4E838CE7}" type="presParOf" srcId="{05E5EE03-7649-4B24-82E3-14BB76945F92}" destId="{48BDCDC5-BA67-4CEF-BF76-C28EA4A164BF}" srcOrd="7" destOrd="0" presId="urn:microsoft.com/office/officeart/2005/8/layout/cycle2"/>
    <dgm:cxn modelId="{6345A9FC-D03C-45BC-8F06-1AB5BB69A645}" type="presParOf" srcId="{48BDCDC5-BA67-4CEF-BF76-C28EA4A164BF}" destId="{5114EA7F-0D94-4C70-A190-C45F4FEBE83D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687496-DA17-4928-905F-42AEA23899DD}">
      <dsp:nvSpPr>
        <dsp:cNvPr id="0" name=""/>
        <dsp:cNvSpPr/>
      </dsp:nvSpPr>
      <dsp:spPr>
        <a:xfrm>
          <a:off x="0" y="298049"/>
          <a:ext cx="6096000" cy="1031354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400" b="1" u="sng" kern="1200" dirty="0" smtClean="0">
              <a:solidFill>
                <a:schemeClr val="bg1"/>
              </a:solidFill>
            </a:rPr>
            <a:t>Úvod  do  dějepisu </a:t>
          </a:r>
          <a:endParaRPr lang="cs-CZ" sz="4400" b="1" u="sng" kern="1200" dirty="0">
            <a:solidFill>
              <a:schemeClr val="bg1"/>
            </a:solidFill>
          </a:endParaRPr>
        </a:p>
      </dsp:txBody>
      <dsp:txXfrm>
        <a:off x="50347" y="348396"/>
        <a:ext cx="5995306" cy="930660"/>
      </dsp:txXfrm>
    </dsp:sp>
    <dsp:sp modelId="{81DFB077-E06C-49C4-8FC3-C15AA23E6BC0}">
      <dsp:nvSpPr>
        <dsp:cNvPr id="0" name=""/>
        <dsp:cNvSpPr/>
      </dsp:nvSpPr>
      <dsp:spPr>
        <a:xfrm>
          <a:off x="0" y="1319919"/>
          <a:ext cx="6096000" cy="7120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3548" tIns="54610" rIns="305816" bIns="54610" numCol="1" spcCol="1270" anchor="t" anchorCtr="0">
          <a:noAutofit/>
        </a:bodyPr>
        <a:lstStyle/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cs-CZ" sz="3400" b="0" u="sng" kern="1200" dirty="0">
            <a:solidFill>
              <a:schemeClr val="tx1"/>
            </a:solidFill>
          </a:endParaRPr>
        </a:p>
      </dsp:txBody>
      <dsp:txXfrm>
        <a:off x="0" y="1319919"/>
        <a:ext cx="6096000" cy="712080"/>
      </dsp:txXfrm>
    </dsp:sp>
    <dsp:sp modelId="{2D095C29-D5E2-4EF1-8540-EF5EFA418323}">
      <dsp:nvSpPr>
        <dsp:cNvPr id="0" name=""/>
        <dsp:cNvSpPr/>
      </dsp:nvSpPr>
      <dsp:spPr>
        <a:xfrm>
          <a:off x="0" y="2032000"/>
          <a:ext cx="6096000" cy="1031354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300" b="1" u="sng" kern="1200" baseline="0" dirty="0" smtClean="0">
              <a:solidFill>
                <a:schemeClr val="bg1"/>
              </a:solidFill>
            </a:rPr>
            <a:t>HISTORICKÉ PRAMENY</a:t>
          </a:r>
          <a:endParaRPr lang="cs-CZ" sz="4300" b="1" u="sng" kern="1200" baseline="0" dirty="0">
            <a:solidFill>
              <a:schemeClr val="bg1"/>
            </a:solidFill>
          </a:endParaRPr>
        </a:p>
      </dsp:txBody>
      <dsp:txXfrm>
        <a:off x="50347" y="2082347"/>
        <a:ext cx="5995306" cy="930660"/>
      </dsp:txXfrm>
    </dsp:sp>
    <dsp:sp modelId="{5D10B425-FCA1-4FAA-A1BB-B657B490D980}">
      <dsp:nvSpPr>
        <dsp:cNvPr id="0" name=""/>
        <dsp:cNvSpPr/>
      </dsp:nvSpPr>
      <dsp:spPr>
        <a:xfrm>
          <a:off x="0" y="3063354"/>
          <a:ext cx="6096000" cy="7120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3548" tIns="54610" rIns="305816" bIns="54610" numCol="1" spcCol="1270" anchor="t" anchorCtr="0">
          <a:noAutofit/>
        </a:bodyPr>
        <a:lstStyle/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cs-CZ" sz="3400" b="0" u="none" kern="1200" dirty="0" smtClean="0">
              <a:solidFill>
                <a:schemeClr val="bg1"/>
              </a:solidFill>
            </a:rPr>
            <a:t>6.ROČNÍK</a:t>
          </a:r>
          <a:endParaRPr lang="cs-CZ" sz="3400" b="0" u="none" kern="1200" dirty="0">
            <a:solidFill>
              <a:schemeClr val="bg1"/>
            </a:solidFill>
          </a:endParaRPr>
        </a:p>
      </dsp:txBody>
      <dsp:txXfrm>
        <a:off x="0" y="3063354"/>
        <a:ext cx="6096000" cy="7120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7DD6AB-E2BC-4613-B258-650C1DA0909A}">
      <dsp:nvSpPr>
        <dsp:cNvPr id="0" name=""/>
        <dsp:cNvSpPr/>
      </dsp:nvSpPr>
      <dsp:spPr>
        <a:xfrm>
          <a:off x="0" y="107004"/>
          <a:ext cx="7314606" cy="159724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b="1" kern="1200" dirty="0" smtClean="0">
              <a:solidFill>
                <a:schemeClr val="bg1"/>
              </a:solidFill>
            </a:rPr>
            <a:t>PRAMENY</a:t>
          </a:r>
          <a:r>
            <a:rPr lang="cs-CZ" sz="3200" kern="1200" dirty="0" smtClean="0">
              <a:solidFill>
                <a:schemeClr val="bg1"/>
              </a:solidFill>
            </a:rPr>
            <a:t>   </a:t>
          </a:r>
          <a:r>
            <a:rPr lang="cs-CZ" sz="2000" kern="1200" dirty="0" smtClean="0">
              <a:solidFill>
                <a:schemeClr val="bg1"/>
              </a:solidFill>
            </a:rPr>
            <a:t>předměty a nástroje, které </a:t>
          </a:r>
        </a:p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bg1"/>
              </a:solidFill>
            </a:rPr>
            <a:t>   </a:t>
          </a:r>
          <a:r>
            <a:rPr lang="cs-CZ" sz="3200" b="1" kern="1200" dirty="0" smtClean="0">
              <a:solidFill>
                <a:schemeClr val="bg1"/>
              </a:solidFill>
            </a:rPr>
            <a:t>HMOTNÉ</a:t>
          </a:r>
          <a:r>
            <a:rPr lang="cs-CZ" sz="3200" kern="1200" dirty="0" smtClean="0">
              <a:solidFill>
                <a:schemeClr val="bg1"/>
              </a:solidFill>
            </a:rPr>
            <a:t>   </a:t>
          </a:r>
          <a:r>
            <a:rPr lang="cs-CZ" sz="2000" kern="1200" dirty="0" smtClean="0">
              <a:solidFill>
                <a:schemeClr val="bg1"/>
              </a:solidFill>
            </a:rPr>
            <a:t>naši  předkové používali</a:t>
          </a:r>
          <a:endParaRPr lang="cs-CZ" sz="2000" kern="1200" dirty="0">
            <a:solidFill>
              <a:schemeClr val="bg1"/>
            </a:solidFill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1400" kern="1200" dirty="0">
            <a:solidFill>
              <a:schemeClr val="bg1"/>
            </a:solidFill>
          </a:endParaRPr>
        </a:p>
      </dsp:txBody>
      <dsp:txXfrm>
        <a:off x="1537214" y="107004"/>
        <a:ext cx="5777391" cy="1597247"/>
      </dsp:txXfrm>
    </dsp:sp>
    <dsp:sp modelId="{63AB0E0F-B537-4587-9CA0-ED36D0D33156}">
      <dsp:nvSpPr>
        <dsp:cNvPr id="0" name=""/>
        <dsp:cNvSpPr/>
      </dsp:nvSpPr>
      <dsp:spPr>
        <a:xfrm>
          <a:off x="227402" y="440523"/>
          <a:ext cx="1077792" cy="1086002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5418C3-08D7-440B-A38F-4E380B3A95A2}">
      <dsp:nvSpPr>
        <dsp:cNvPr id="0" name=""/>
        <dsp:cNvSpPr/>
      </dsp:nvSpPr>
      <dsp:spPr>
        <a:xfrm>
          <a:off x="0" y="1718337"/>
          <a:ext cx="7314606" cy="141435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b="1" kern="1200" dirty="0" smtClean="0">
              <a:solidFill>
                <a:schemeClr val="bg1"/>
              </a:solidFill>
            </a:rPr>
            <a:t>PRAMENY</a:t>
          </a:r>
          <a:r>
            <a:rPr lang="cs-CZ" sz="3200" kern="1200" dirty="0" smtClean="0">
              <a:solidFill>
                <a:schemeClr val="bg1"/>
              </a:solidFill>
            </a:rPr>
            <a:t>   </a:t>
          </a:r>
          <a:r>
            <a:rPr lang="cs-CZ" sz="2000" kern="1200" dirty="0" smtClean="0">
              <a:solidFill>
                <a:schemeClr val="bg1"/>
              </a:solidFill>
            </a:rPr>
            <a:t>knihy, kroniky, dopisy, </a:t>
          </a:r>
        </a:p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b="1" kern="1200" dirty="0" smtClean="0">
              <a:solidFill>
                <a:schemeClr val="bg1"/>
              </a:solidFill>
            </a:rPr>
            <a:t>PÍSEMNÉ   </a:t>
          </a:r>
          <a:r>
            <a:rPr lang="cs-CZ" sz="2000" b="1" kern="1200" dirty="0" smtClean="0">
              <a:solidFill>
                <a:schemeClr val="bg1"/>
              </a:solidFill>
            </a:rPr>
            <a:t>smlouvy ,</a:t>
          </a:r>
          <a:r>
            <a:rPr lang="cs-CZ" sz="2000" kern="1200" dirty="0" smtClean="0">
              <a:solidFill>
                <a:schemeClr val="bg1"/>
              </a:solidFill>
            </a:rPr>
            <a:t>listiny, časopisy</a:t>
          </a:r>
          <a:endParaRPr lang="cs-CZ" sz="2000" kern="1200" dirty="0">
            <a:solidFill>
              <a:schemeClr val="bg1"/>
            </a:solidFill>
          </a:endParaRPr>
        </a:p>
      </dsp:txBody>
      <dsp:txXfrm>
        <a:off x="1537214" y="1718337"/>
        <a:ext cx="5777391" cy="1414359"/>
      </dsp:txXfrm>
    </dsp:sp>
    <dsp:sp modelId="{9F010CB1-76B7-44D6-A504-804DDD36193B}">
      <dsp:nvSpPr>
        <dsp:cNvPr id="0" name=""/>
        <dsp:cNvSpPr/>
      </dsp:nvSpPr>
      <dsp:spPr>
        <a:xfrm>
          <a:off x="322375" y="1800307"/>
          <a:ext cx="1117788" cy="1140182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2DFBF0-3955-49B6-B762-FF4125C8CA3B}">
      <dsp:nvSpPr>
        <dsp:cNvPr id="0" name=""/>
        <dsp:cNvSpPr/>
      </dsp:nvSpPr>
      <dsp:spPr>
        <a:xfrm>
          <a:off x="0" y="3077616"/>
          <a:ext cx="7314606" cy="117179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b="1" kern="1200" dirty="0" smtClean="0">
              <a:solidFill>
                <a:schemeClr val="bg1"/>
              </a:solidFill>
            </a:rPr>
            <a:t>PRAMENY </a:t>
          </a:r>
          <a:r>
            <a:rPr lang="cs-CZ" sz="3200" kern="1200" dirty="0" smtClean="0">
              <a:solidFill>
                <a:schemeClr val="bg1"/>
              </a:solidFill>
            </a:rPr>
            <a:t>   </a:t>
          </a:r>
          <a:r>
            <a:rPr lang="cs-CZ" sz="2000" kern="1200" dirty="0" smtClean="0">
              <a:solidFill>
                <a:schemeClr val="bg1"/>
              </a:solidFill>
            </a:rPr>
            <a:t>obrazy, reliéfy, mapy</a:t>
          </a:r>
        </a:p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b="1" kern="1200" dirty="0" smtClean="0">
              <a:solidFill>
                <a:schemeClr val="bg1"/>
              </a:solidFill>
            </a:rPr>
            <a:t>OBRAZOVÉ   </a:t>
          </a:r>
          <a:r>
            <a:rPr lang="cs-CZ" sz="3200" kern="1200" dirty="0" smtClean="0">
              <a:solidFill>
                <a:schemeClr val="bg1"/>
              </a:solidFill>
            </a:rPr>
            <a:t>  </a:t>
          </a:r>
          <a:r>
            <a:rPr lang="cs-CZ" sz="1800" kern="1200" dirty="0" smtClean="0">
              <a:solidFill>
                <a:schemeClr val="bg1"/>
              </a:solidFill>
            </a:rPr>
            <a:t>fotografie</a:t>
          </a:r>
          <a:endParaRPr lang="cs-CZ" sz="1800" kern="1200" dirty="0">
            <a:solidFill>
              <a:schemeClr val="bg1"/>
            </a:solidFill>
          </a:endParaRPr>
        </a:p>
      </dsp:txBody>
      <dsp:txXfrm>
        <a:off x="1537214" y="3077616"/>
        <a:ext cx="5777391" cy="1171791"/>
      </dsp:txXfrm>
    </dsp:sp>
    <dsp:sp modelId="{29B14440-39D8-45A4-9514-76F363AECC87}">
      <dsp:nvSpPr>
        <dsp:cNvPr id="0" name=""/>
        <dsp:cNvSpPr/>
      </dsp:nvSpPr>
      <dsp:spPr>
        <a:xfrm>
          <a:off x="317299" y="3222291"/>
          <a:ext cx="1086950" cy="877065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FEFF78-0A39-449E-88ED-41A71BC7F751}">
      <dsp:nvSpPr>
        <dsp:cNvPr id="0" name=""/>
        <dsp:cNvSpPr/>
      </dsp:nvSpPr>
      <dsp:spPr>
        <a:xfrm>
          <a:off x="3394724" y="28599"/>
          <a:ext cx="1448618" cy="1448618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chemeClr val="tx1"/>
              </a:solidFill>
            </a:rPr>
            <a:t>ARCHIV</a:t>
          </a:r>
          <a:endParaRPr lang="cs-CZ" sz="2000" b="1" kern="1200" dirty="0">
            <a:solidFill>
              <a:schemeClr val="tx1"/>
            </a:solidFill>
          </a:endParaRPr>
        </a:p>
      </dsp:txBody>
      <dsp:txXfrm>
        <a:off x="3606869" y="240744"/>
        <a:ext cx="1024328" cy="1024328"/>
      </dsp:txXfrm>
    </dsp:sp>
    <dsp:sp modelId="{10EC9678-C2E1-4BA8-AB47-084CB6DE402B}">
      <dsp:nvSpPr>
        <dsp:cNvPr id="0" name=""/>
        <dsp:cNvSpPr/>
      </dsp:nvSpPr>
      <dsp:spPr>
        <a:xfrm rot="2674407">
          <a:off x="4691583" y="1256089"/>
          <a:ext cx="372602" cy="488908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>
            <a:solidFill>
              <a:schemeClr val="tx1"/>
            </a:solidFill>
          </a:endParaRPr>
        </a:p>
      </dsp:txBody>
      <dsp:txXfrm>
        <a:off x="4707660" y="1314646"/>
        <a:ext cx="260821" cy="293344"/>
      </dsp:txXfrm>
    </dsp:sp>
    <dsp:sp modelId="{377641D2-C4BE-49A2-BF69-F40B4040B12D}">
      <dsp:nvSpPr>
        <dsp:cNvPr id="0" name=""/>
        <dsp:cNvSpPr/>
      </dsp:nvSpPr>
      <dsp:spPr>
        <a:xfrm>
          <a:off x="4927450" y="1538672"/>
          <a:ext cx="1448618" cy="1448618"/>
        </a:xfrm>
        <a:prstGeom prst="ellipse">
          <a:avLst/>
        </a:prstGeom>
        <a:solidFill>
          <a:schemeClr val="accent2">
            <a:hueOff val="-2185134"/>
            <a:satOff val="-2592"/>
            <a:lumOff val="-1372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b="1" kern="1200" dirty="0" smtClean="0">
              <a:solidFill>
                <a:schemeClr val="tx1"/>
              </a:solidFill>
            </a:rPr>
            <a:t>MUZEA</a:t>
          </a:r>
          <a:endParaRPr lang="cs-CZ" sz="2300" b="1" kern="1200" dirty="0">
            <a:solidFill>
              <a:schemeClr val="tx1"/>
            </a:solidFill>
          </a:endParaRPr>
        </a:p>
      </dsp:txBody>
      <dsp:txXfrm>
        <a:off x="5139595" y="1750817"/>
        <a:ext cx="1024328" cy="1024328"/>
      </dsp:txXfrm>
    </dsp:sp>
    <dsp:sp modelId="{475832E0-1787-4027-9EA5-5E1E702F235D}">
      <dsp:nvSpPr>
        <dsp:cNvPr id="0" name=""/>
        <dsp:cNvSpPr/>
      </dsp:nvSpPr>
      <dsp:spPr>
        <a:xfrm rot="8100000">
          <a:off x="4698852" y="2779317"/>
          <a:ext cx="384234" cy="488908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2185134"/>
            <a:satOff val="-2592"/>
            <a:lumOff val="-137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>
            <a:solidFill>
              <a:schemeClr val="tx1"/>
            </a:solidFill>
          </a:endParaRPr>
        </a:p>
      </dsp:txBody>
      <dsp:txXfrm rot="10800000">
        <a:off x="4797241" y="2836345"/>
        <a:ext cx="268964" cy="293344"/>
      </dsp:txXfrm>
    </dsp:sp>
    <dsp:sp modelId="{0C8E008E-5023-4ED8-9A70-276757A127BD}">
      <dsp:nvSpPr>
        <dsp:cNvPr id="0" name=""/>
        <dsp:cNvSpPr/>
      </dsp:nvSpPr>
      <dsp:spPr>
        <a:xfrm>
          <a:off x="3390490" y="3075632"/>
          <a:ext cx="1448618" cy="1448618"/>
        </a:xfrm>
        <a:prstGeom prst="ellipse">
          <a:avLst/>
        </a:prstGeom>
        <a:solidFill>
          <a:schemeClr val="accent2">
            <a:hueOff val="-4370269"/>
            <a:satOff val="-5184"/>
            <a:lumOff val="-2745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kern="1200" dirty="0" smtClean="0">
              <a:solidFill>
                <a:schemeClr val="tx1"/>
              </a:solidFill>
            </a:rPr>
            <a:t>KNIHOVNY</a:t>
          </a:r>
          <a:endParaRPr lang="cs-CZ" sz="1400" b="1" kern="1200" dirty="0">
            <a:solidFill>
              <a:schemeClr val="tx1"/>
            </a:solidFill>
          </a:endParaRPr>
        </a:p>
      </dsp:txBody>
      <dsp:txXfrm>
        <a:off x="3602635" y="3287777"/>
        <a:ext cx="1024328" cy="1024328"/>
      </dsp:txXfrm>
    </dsp:sp>
    <dsp:sp modelId="{09D3FA19-E410-471A-9DDA-60354F03DBB6}">
      <dsp:nvSpPr>
        <dsp:cNvPr id="0" name=""/>
        <dsp:cNvSpPr/>
      </dsp:nvSpPr>
      <dsp:spPr>
        <a:xfrm rot="13500000">
          <a:off x="3161892" y="2794696"/>
          <a:ext cx="384234" cy="488908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4370269"/>
            <a:satOff val="-5184"/>
            <a:lumOff val="-274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>
            <a:solidFill>
              <a:schemeClr val="tx1"/>
            </a:solidFill>
          </a:endParaRPr>
        </a:p>
      </dsp:txBody>
      <dsp:txXfrm rot="10800000">
        <a:off x="3260281" y="2933232"/>
        <a:ext cx="268964" cy="293344"/>
      </dsp:txXfrm>
    </dsp:sp>
    <dsp:sp modelId="{9209C2FC-33A1-4F10-B268-C7440FE58E38}">
      <dsp:nvSpPr>
        <dsp:cNvPr id="0" name=""/>
        <dsp:cNvSpPr/>
      </dsp:nvSpPr>
      <dsp:spPr>
        <a:xfrm>
          <a:off x="1853530" y="1538672"/>
          <a:ext cx="1448618" cy="1448618"/>
        </a:xfrm>
        <a:prstGeom prst="ellipse">
          <a:avLst/>
        </a:prstGeom>
        <a:solidFill>
          <a:schemeClr val="accent2">
            <a:hueOff val="-6555403"/>
            <a:satOff val="-7776"/>
            <a:lumOff val="-4117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>
              <a:solidFill>
                <a:schemeClr val="tx1"/>
              </a:solidFill>
            </a:rPr>
            <a:t>GALERIE</a:t>
          </a:r>
          <a:endParaRPr lang="cs-CZ" sz="1800" b="1" kern="1200" dirty="0">
            <a:solidFill>
              <a:schemeClr val="tx1"/>
            </a:solidFill>
          </a:endParaRPr>
        </a:p>
      </dsp:txBody>
      <dsp:txXfrm>
        <a:off x="2065675" y="1750817"/>
        <a:ext cx="1024328" cy="1024328"/>
      </dsp:txXfrm>
    </dsp:sp>
    <dsp:sp modelId="{48BDCDC5-BA67-4CEF-BF76-C28EA4A164BF}">
      <dsp:nvSpPr>
        <dsp:cNvPr id="0" name=""/>
        <dsp:cNvSpPr/>
      </dsp:nvSpPr>
      <dsp:spPr>
        <a:xfrm rot="18935062">
          <a:off x="3152937" y="1270934"/>
          <a:ext cx="375804" cy="488908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6555403"/>
            <a:satOff val="-7776"/>
            <a:lumOff val="-411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>
            <a:solidFill>
              <a:schemeClr val="tx1"/>
            </a:solidFill>
          </a:endParaRPr>
        </a:p>
      </dsp:txBody>
      <dsp:txXfrm>
        <a:off x="3169043" y="1408167"/>
        <a:ext cx="263063" cy="2933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5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49DB83-BFA2-44CA-B630-297482BCC839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26E3C5-DA08-4BE0-A8CD-E5E746DE7A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1734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6E3C5-DA08-4BE0-A8CD-E5E746DE7AB4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13831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EB898-F7D2-4FC1-9F28-47942F01F0C6}" type="datetimeFigureOut">
              <a:rPr lang="cs-CZ" smtClean="0"/>
              <a:t>29.2.2012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26519-AE9C-429D-ABD5-D50AE57FFAE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EB898-F7D2-4FC1-9F28-47942F01F0C6}" type="datetimeFigureOut">
              <a:rPr lang="cs-CZ" smtClean="0"/>
              <a:t>29.2.2012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26519-AE9C-429D-ABD5-D50AE57FFAE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EB898-F7D2-4FC1-9F28-47942F01F0C6}" type="datetimeFigureOut">
              <a:rPr lang="cs-CZ" smtClean="0"/>
              <a:t>29.2.2012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26519-AE9C-429D-ABD5-D50AE57FFAE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EB898-F7D2-4FC1-9F28-47942F01F0C6}" type="datetimeFigureOut">
              <a:rPr lang="cs-CZ" smtClean="0"/>
              <a:t>29.2.2012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26519-AE9C-429D-ABD5-D50AE57FFAE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EB898-F7D2-4FC1-9F28-47942F01F0C6}" type="datetimeFigureOut">
              <a:rPr lang="cs-CZ" smtClean="0"/>
              <a:t>29.2.2012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26519-AE9C-429D-ABD5-D50AE57FFAE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EB898-F7D2-4FC1-9F28-47942F01F0C6}" type="datetimeFigureOut">
              <a:rPr lang="cs-CZ" smtClean="0"/>
              <a:t>29.2.2012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26519-AE9C-429D-ABD5-D50AE57FFAE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EB898-F7D2-4FC1-9F28-47942F01F0C6}" type="datetimeFigureOut">
              <a:rPr lang="cs-CZ" smtClean="0"/>
              <a:t>29.2.2012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26519-AE9C-429D-ABD5-D50AE57FFAE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EB898-F7D2-4FC1-9F28-47942F01F0C6}" type="datetimeFigureOut">
              <a:rPr lang="cs-CZ" smtClean="0"/>
              <a:t>29.2.2012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26519-AE9C-429D-ABD5-D50AE57FFAE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EB898-F7D2-4FC1-9F28-47942F01F0C6}" type="datetimeFigureOut">
              <a:rPr lang="cs-CZ" smtClean="0"/>
              <a:t>29.2.2012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26519-AE9C-429D-ABD5-D50AE57FFAE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EB898-F7D2-4FC1-9F28-47942F01F0C6}" type="datetimeFigureOut">
              <a:rPr lang="cs-CZ" smtClean="0"/>
              <a:t>29.2.2012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26519-AE9C-429D-ABD5-D50AE57FFAE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EB898-F7D2-4FC1-9F28-47942F01F0C6}" type="datetimeFigureOut">
              <a:rPr lang="cs-CZ" smtClean="0"/>
              <a:t>29.2.2012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26519-AE9C-429D-ABD5-D50AE57FFAE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F0EB898-F7D2-4FC1-9F28-47942F01F0C6}" type="datetimeFigureOut">
              <a:rPr lang="cs-CZ" smtClean="0"/>
              <a:t>29.2.2012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7826519-AE9C-429D-ABD5-D50AE57FFAEF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diagramLayout" Target="../diagrams/layout2.xml"/><Relationship Id="rId7" Type="http://schemas.openxmlformats.org/officeDocument/2006/relationships/image" Target="../media/image2.wmf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7337459"/>
              </p:ext>
            </p:extLst>
          </p:nvPr>
        </p:nvGraphicFramePr>
        <p:xfrm>
          <a:off x="1665288" y="2414588"/>
          <a:ext cx="5813425" cy="2826385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Milena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Závišová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VY_32_Inovace_3142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Historické prameny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Historické prameny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Dějepis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6.B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obsahuje rozdělení historických pramenů, v jakých zařízeních jsou uchovány a vysvětlení základních pojmů.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Uvede konkrétní příklady zdrojů informací o minulosti a pojmenuje instituce, kde jsou shromažďovány, dokáže pracovat s pojmy.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59078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004162449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2628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7687496-DA17-4928-905F-42AEA23899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dgm id="{A7687496-DA17-4928-905F-42AEA23899D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D095C29-D5E2-4EF1-8540-EF5EFA4183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graphicEl>
                                              <a:dgm id="{2D095C29-D5E2-4EF1-8540-EF5EFA41832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1DFB077-E06C-49C4-8FC3-C15AA23E6B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graphicEl>
                                              <a:dgm id="{81DFB077-E06C-49C4-8FC3-C15AA23E6BC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D10B425-FCA1-4FAA-A1BB-B657B490D9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graphicEl>
                                              <a:dgm id="{5D10B425-FCA1-4FAA-A1BB-B657B490D98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lvlOne"/>
        </p:bldSub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531486578"/>
              </p:ext>
            </p:extLst>
          </p:nvPr>
        </p:nvGraphicFramePr>
        <p:xfrm>
          <a:off x="971600" y="1470428"/>
          <a:ext cx="7314606" cy="43348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6387" name="Picture 3" descr="C:\Users\PC\AppData\Local\Microsoft\Windows\Temporary Internet Files\Content.IE5\G7Y27C4G\MC900351582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277318" y="3356992"/>
            <a:ext cx="984473" cy="1053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5" descr="C:\Users\PC\AppData\Local\Microsoft\Windows\Temporary Internet Files\Content.IE5\0TUGYEL2\MC900250990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413513" y="4725144"/>
            <a:ext cx="863278" cy="85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aoblený obdélník 5"/>
          <p:cNvSpPr/>
          <p:nvPr/>
        </p:nvSpPr>
        <p:spPr>
          <a:xfrm>
            <a:off x="1165588" y="1916832"/>
            <a:ext cx="1111203" cy="1080120"/>
          </a:xfrm>
          <a:prstGeom prst="roundRect">
            <a:avLst>
              <a:gd name="adj" fmla="val 10000"/>
            </a:avLst>
          </a:prstGeom>
          <a:blipFill rotWithShape="1">
            <a:blip r:embed="rId9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1252826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3AB0E0F-B537-4587-9CA0-ED36D0D331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graphicEl>
                                              <a:dgm id="{63AB0E0F-B537-4587-9CA0-ED36D0D3315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graphicEl>
                                              <a:dgm id="{63AB0E0F-B537-4587-9CA0-ED36D0D331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graphicEl>
                                              <a:dgm id="{63AB0E0F-B537-4587-9CA0-ED36D0D331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57DD6AB-E2BC-4613-B258-650C1DA090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graphicEl>
                                              <a:dgm id="{F57DD6AB-E2BC-4613-B258-650C1DA0909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graphicEl>
                                              <a:dgm id="{F57DD6AB-E2BC-4613-B258-650C1DA090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graphicEl>
                                              <a:dgm id="{F57DD6AB-E2BC-4613-B258-650C1DA090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F010CB1-76B7-44D6-A504-804DDD3619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graphicEl>
                                              <a:dgm id="{9F010CB1-76B7-44D6-A504-804DDD36193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graphicEl>
                                              <a:dgm id="{9F010CB1-76B7-44D6-A504-804DDD3619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graphicEl>
                                              <a:dgm id="{9F010CB1-76B7-44D6-A504-804DDD3619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95418C3-08D7-440B-A38F-4E380B3A95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>
                                            <p:graphicEl>
                                              <a:dgm id="{195418C3-08D7-440B-A38F-4E380B3A95A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graphicEl>
                                              <a:dgm id="{195418C3-08D7-440B-A38F-4E380B3A95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graphicEl>
                                              <a:dgm id="{195418C3-08D7-440B-A38F-4E380B3A95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9B14440-39D8-45A4-9514-76F363AECC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>
                                            <p:graphicEl>
                                              <a:dgm id="{29B14440-39D8-45A4-9514-76F363AECC8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graphicEl>
                                              <a:dgm id="{29B14440-39D8-45A4-9514-76F363AECC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graphicEl>
                                              <a:dgm id="{29B14440-39D8-45A4-9514-76F363AECC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12DFBF0-3955-49B6-B762-FF4125C8CA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">
                                            <p:graphicEl>
                                              <a:dgm id="{A12DFBF0-3955-49B6-B762-FF4125C8CA3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graphicEl>
                                              <a:dgm id="{A12DFBF0-3955-49B6-B762-FF4125C8CA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graphicEl>
                                              <a:dgm id="{A12DFBF0-3955-49B6-B762-FF4125C8CA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Zástupný symbol pro obsah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7558122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Obdélníkový popisek 2"/>
          <p:cNvSpPr/>
          <p:nvPr/>
        </p:nvSpPr>
        <p:spPr>
          <a:xfrm>
            <a:off x="813316" y="188913"/>
            <a:ext cx="7416800" cy="1331912"/>
          </a:xfrm>
          <a:prstGeom prst="wedgeRectCallou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b="1" u="sng" dirty="0">
                <a:solidFill>
                  <a:schemeClr val="bg1"/>
                </a:solidFill>
              </a:rPr>
              <a:t>KDE SE PRAMENY UCHOVÁVAJÍ_?</a:t>
            </a:r>
            <a:endParaRPr lang="cs-CZ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2767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5"/>
          <p:cNvSpPr>
            <a:spLocks noGrp="1"/>
          </p:cNvSpPr>
          <p:nvPr>
            <p:ph type="title"/>
          </p:nvPr>
        </p:nvSpPr>
        <p:spPr>
          <a:xfrm>
            <a:off x="827585" y="260648"/>
            <a:ext cx="8136904" cy="1080120"/>
          </a:xfrm>
        </p:spPr>
        <p:txBody>
          <a:bodyPr/>
          <a:lstStyle/>
          <a:p>
            <a:pPr marL="0" indent="0">
              <a:buNone/>
            </a:pPr>
            <a:r>
              <a:rPr lang="cs-CZ" sz="6000" dirty="0" smtClean="0">
                <a:solidFill>
                  <a:schemeClr val="bg1"/>
                </a:solidFill>
              </a:rPr>
              <a:t>Vysvětlení pojmů    </a:t>
            </a:r>
          </a:p>
        </p:txBody>
      </p:sp>
      <p:sp>
        <p:nvSpPr>
          <p:cNvPr id="7" name="Zástupný symbol pro obsah 6"/>
          <p:cNvSpPr>
            <a:spLocks noGrp="1"/>
          </p:cNvSpPr>
          <p:nvPr>
            <p:ph idx="4294967295"/>
          </p:nvPr>
        </p:nvSpPr>
        <p:spPr>
          <a:xfrm>
            <a:off x="899592" y="1700808"/>
            <a:ext cx="7416824" cy="446449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>
            <a:normAutofit fontScale="32500" lnSpcReduction="20000"/>
          </a:bodyPr>
          <a:lstStyle/>
          <a:p>
            <a:pPr marL="0" lvl="8" indent="0">
              <a:buNone/>
              <a:defRPr/>
            </a:pPr>
            <a:r>
              <a:rPr lang="cs-CZ" sz="12300" b="1" u="sng" dirty="0" smtClean="0">
                <a:solidFill>
                  <a:prstClr val="black"/>
                </a:solidFill>
                <a:latin typeface="Calibri"/>
              </a:rPr>
              <a:t>MUZEA </a:t>
            </a:r>
            <a:r>
              <a:rPr lang="cs-CZ" sz="12300" b="1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cs-CZ" sz="12300" b="1" dirty="0">
                <a:solidFill>
                  <a:prstClr val="black"/>
                </a:solidFill>
                <a:latin typeface="Calibri"/>
              </a:rPr>
              <a:t>– </a:t>
            </a:r>
            <a:r>
              <a:rPr lang="cs-CZ" sz="12300" b="1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cs-CZ" sz="12300" dirty="0" smtClean="0">
                <a:solidFill>
                  <a:prstClr val="black"/>
                </a:solidFill>
                <a:latin typeface="Calibri"/>
              </a:rPr>
              <a:t>vystavují </a:t>
            </a:r>
            <a:r>
              <a:rPr lang="cs-CZ" sz="12300" dirty="0">
                <a:solidFill>
                  <a:prstClr val="black"/>
                </a:solidFill>
                <a:latin typeface="Calibri"/>
              </a:rPr>
              <a:t>a shromažďují hmotné prameny /šperky, </a:t>
            </a:r>
            <a:r>
              <a:rPr lang="cs-CZ" sz="12300" dirty="0" smtClean="0">
                <a:solidFill>
                  <a:prstClr val="black"/>
                </a:solidFill>
                <a:latin typeface="Calibri"/>
              </a:rPr>
              <a:t> zbraně</a:t>
            </a:r>
            <a:r>
              <a:rPr lang="cs-CZ" sz="12300" dirty="0">
                <a:solidFill>
                  <a:prstClr val="black"/>
                </a:solidFill>
                <a:latin typeface="Calibri"/>
              </a:rPr>
              <a:t>, keramika, kovové části</a:t>
            </a:r>
            <a:r>
              <a:rPr lang="cs-CZ" sz="12300" dirty="0" smtClean="0">
                <a:solidFill>
                  <a:prstClr val="black"/>
                </a:solidFill>
                <a:latin typeface="Calibri"/>
              </a:rPr>
              <a:t>, mince </a:t>
            </a:r>
          </a:p>
          <a:p>
            <a:pPr marL="0" lvl="8" indent="0">
              <a:buNone/>
              <a:defRPr/>
            </a:pPr>
            <a:endParaRPr lang="cs-CZ" sz="12300" dirty="0">
              <a:solidFill>
                <a:prstClr val="black"/>
              </a:solidFill>
              <a:latin typeface="Calibri"/>
            </a:endParaRPr>
          </a:p>
          <a:p>
            <a:pPr marL="0" lvl="8" indent="0">
              <a:buNone/>
              <a:defRPr/>
            </a:pPr>
            <a:r>
              <a:rPr lang="cs-CZ" sz="12300" b="1" u="sng" dirty="0" smtClean="0">
                <a:solidFill>
                  <a:prstClr val="black"/>
                </a:solidFill>
                <a:latin typeface="Calibri"/>
              </a:rPr>
              <a:t>KNIHOVNY</a:t>
            </a:r>
            <a:r>
              <a:rPr lang="cs-CZ" sz="12300" b="1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cs-CZ" sz="12300" dirty="0">
                <a:solidFill>
                  <a:prstClr val="black"/>
                </a:solidFill>
                <a:latin typeface="Calibri"/>
              </a:rPr>
              <a:t>– schraňují hlavně tištěné písemné prameny / knihy, časopisy, </a:t>
            </a:r>
            <a:r>
              <a:rPr lang="cs-CZ" sz="12300" dirty="0" smtClean="0">
                <a:solidFill>
                  <a:prstClr val="black"/>
                </a:solidFill>
                <a:latin typeface="Calibri"/>
              </a:rPr>
              <a:t>noviny/</a:t>
            </a:r>
            <a:endParaRPr lang="cs-CZ" sz="6500" dirty="0">
              <a:solidFill>
                <a:schemeClr val="bg1"/>
              </a:solidFill>
            </a:endParaRPr>
          </a:p>
          <a:p>
            <a:pPr marL="342900" lvl="8" indent="-342900">
              <a:buFont typeface="Wingdings" pitchFamily="2" charset="2"/>
              <a:buChar char="Ø"/>
              <a:defRPr/>
            </a:pPr>
            <a:endParaRPr lang="cs-CZ" sz="6500" dirty="0">
              <a:solidFill>
                <a:schemeClr val="bg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225550" y="2149475"/>
            <a:ext cx="269875" cy="5524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3000" dirty="0">
                <a:solidFill>
                  <a:prstClr val="black"/>
                </a:solidFill>
                <a:latin typeface="Calibri"/>
                <a:cs typeface="+mn-cs"/>
              </a:rPr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8726220"/>
      </p:ext>
    </p:extLst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7"/>
          <p:cNvSpPr txBox="1">
            <a:spLocks/>
          </p:cNvSpPr>
          <p:nvPr/>
        </p:nvSpPr>
        <p:spPr>
          <a:xfrm>
            <a:off x="1115616" y="764705"/>
            <a:ext cx="7272808" cy="489654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lvl="0" indent="-1371600"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cs-CZ" sz="4000" b="1" dirty="0">
                <a:solidFill>
                  <a:schemeClr val="bg1"/>
                </a:solidFill>
              </a:rPr>
              <a:t>ARCHIVY</a:t>
            </a:r>
            <a:r>
              <a:rPr lang="cs-CZ" sz="4000" dirty="0">
                <a:solidFill>
                  <a:schemeClr val="bg1"/>
                </a:solidFill>
              </a:rPr>
              <a:t> – pečují o </a:t>
            </a:r>
            <a:r>
              <a:rPr lang="cs-CZ" sz="4000" b="1" u="sng" dirty="0" smtClean="0">
                <a:solidFill>
                  <a:prstClr val="black"/>
                </a:solidFill>
                <a:latin typeface="Calibri"/>
              </a:rPr>
              <a:t>ARCHIVY</a:t>
            </a:r>
            <a:r>
              <a:rPr lang="cs-CZ" sz="40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cs-CZ" sz="4000" dirty="0">
                <a:solidFill>
                  <a:prstClr val="black"/>
                </a:solidFill>
                <a:latin typeface="Calibri"/>
              </a:rPr>
              <a:t>– pečují o písemné prameny většinou netištěné /listiny, matriky, </a:t>
            </a:r>
            <a:r>
              <a:rPr lang="cs-CZ" sz="4000" dirty="0" smtClean="0">
                <a:solidFill>
                  <a:prstClr val="black"/>
                </a:solidFill>
                <a:latin typeface="Calibri"/>
              </a:rPr>
              <a:t>rukopisy/                                                  </a:t>
            </a:r>
            <a:r>
              <a:rPr lang="cs-CZ" sz="4000" b="1" u="sng" dirty="0" smtClean="0"/>
              <a:t>GALERIE</a:t>
            </a:r>
            <a:r>
              <a:rPr lang="cs-CZ" sz="4000" b="1" dirty="0" smtClean="0"/>
              <a:t> </a:t>
            </a:r>
            <a:r>
              <a:rPr lang="cs-CZ" sz="4000" b="1" dirty="0"/>
              <a:t>–  </a:t>
            </a:r>
            <a:r>
              <a:rPr lang="cs-CZ" sz="4000" dirty="0"/>
              <a:t>kde obdivujeme umělecké předměty    /obrazy, kresby/</a:t>
            </a:r>
            <a:endParaRPr lang="cs-CZ" sz="4000" b="1" dirty="0"/>
          </a:p>
          <a:p>
            <a:pPr marL="342900" lvl="3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cs-CZ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3292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>
            <a:off x="467544" y="332656"/>
            <a:ext cx="828092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0" lvl="2" indent="-228600"/>
            <a:r>
              <a:rPr lang="cs-CZ" sz="3200" dirty="0" smtClean="0">
                <a:solidFill>
                  <a:schemeClr val="bg1"/>
                </a:solidFill>
              </a:rPr>
              <a:t> ZDROJ </a:t>
            </a:r>
            <a:r>
              <a:rPr lang="cs-CZ" sz="3200" dirty="0" smtClean="0">
                <a:solidFill>
                  <a:schemeClr val="bg1"/>
                </a:solidFill>
              </a:rPr>
              <a:t>OBRÁZKŮ </a:t>
            </a:r>
            <a:r>
              <a:rPr lang="cs-CZ" sz="3200" dirty="0" smtClean="0">
                <a:solidFill>
                  <a:schemeClr val="bg1"/>
                </a:solidFill>
              </a:rPr>
              <a:t>A ILUSTRACÍ</a:t>
            </a:r>
            <a:endParaRPr lang="cs-CZ" sz="3200" dirty="0">
              <a:solidFill>
                <a:schemeClr val="bg1"/>
              </a:solidFill>
            </a:endParaRPr>
          </a:p>
          <a:p>
            <a:pPr marL="1143000" lvl="2" indent="-228600"/>
            <a:r>
              <a:rPr lang="cs-CZ" sz="3200" dirty="0" smtClean="0">
                <a:solidFill>
                  <a:schemeClr val="bg1"/>
                </a:solidFill>
              </a:rPr>
              <a:t> www.office.microsoft.com </a:t>
            </a:r>
          </a:p>
          <a:p>
            <a:r>
              <a:rPr lang="cs-CZ" sz="3200" smtClean="0">
                <a:solidFill>
                  <a:schemeClr val="bg1"/>
                </a:solidFill>
              </a:rPr>
              <a:t>         CITACE</a:t>
            </a:r>
            <a:r>
              <a:rPr lang="cs-CZ" sz="3200" dirty="0" smtClean="0">
                <a:solidFill>
                  <a:schemeClr val="bg1"/>
                </a:solidFill>
              </a:rPr>
              <a:t>: archiv autora</a:t>
            </a:r>
            <a:endParaRPr lang="cs-CZ" sz="3200" dirty="0" smtClean="0">
              <a:solidFill>
                <a:schemeClr val="bg1"/>
              </a:solidFill>
            </a:endParaRPr>
          </a:p>
          <a:p>
            <a:endParaRPr lang="cs-CZ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1187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</TotalTime>
  <Words>197</Words>
  <Application>Microsoft Office PowerPoint</Application>
  <PresentationFormat>Předvádění na obrazovce (4:3)</PresentationFormat>
  <Paragraphs>44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Vysvětlení pojmů    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dějepis 6.tř.</dc:title>
  <dc:creator>MIL</dc:creator>
  <cp:lastModifiedBy>install</cp:lastModifiedBy>
  <cp:revision>10</cp:revision>
  <dcterms:created xsi:type="dcterms:W3CDTF">2011-10-17T18:18:01Z</dcterms:created>
  <dcterms:modified xsi:type="dcterms:W3CDTF">2012-02-29T09:30:27Z</dcterms:modified>
</cp:coreProperties>
</file>