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17DFB-B1E0-44DC-9C91-E5801BBB8B1A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21DB2B-EFB3-41CD-BF08-DE1F22F1D1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895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FB20E-DE18-4852-9A6C-1C2FA76E5460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39A413-E8B2-4AEA-9A1C-AA1D852F06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651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E3378-4E6B-4394-B900-5CDA15A28A57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D257D-C563-4690-B9AA-ACF879076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812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8681F4-E1FB-4E48-BA7C-B32A6B48FD68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3B824-9281-4F11-B481-BE9A328FB1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951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55B96C-3B62-4BFF-A2B0-43930D9D03E5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4B5330-8843-4F79-B3FC-D4AE67F37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501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B97588-AB5B-42CA-B745-7EFE952D5FBE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25403F-9800-4168-A481-6F0B19C14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686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62D25-5F5E-4C79-B3F7-BDECFF04A617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E0FC45-54A7-46EA-999A-D62F20751D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4612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6371D5-36B7-403D-B53A-774B631838C0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B0CCE-F7FD-4FD3-8A0A-2E19F346E6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335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163117-24B5-4813-8ADA-F4259B197A7B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6C1BA2-EDA1-4DF7-8663-F4569C408A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930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E85294-65DB-437E-B05B-B8F1E897CCC8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1F4DA3-6FEE-4E91-B09A-20050C82D6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791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886B3-BFC4-46CA-BCD6-0806764573F0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92863-4B5C-44B9-8974-A03A0B108C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418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75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769BABD-6934-4AE8-A15C-FD958568A831}" type="datetimeFigureOut">
              <a:rPr lang="cs-CZ"/>
              <a:pPr>
                <a:defRPr/>
              </a:pPr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824399B-198F-4770-B4AD-676CFB29D4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65288" y="2414588"/>
          <a:ext cx="5813425" cy="308634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VY_32_Inovace_3145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Doba ledová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Doba ledová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33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základní charakteristiku doby ledové a pojmy vztahující se k tomuto tématu.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4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Seznámí se s podmínkami a se zvířaty,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která žila v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době ledové a dovede zařadit pojmy do příslušné doby.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  <a:ln>
            <a:miter lim="800000"/>
            <a:headEnd/>
            <a:tailEnd/>
          </a:ln>
          <a:extLst/>
        </p:spPr>
        <p:txBody>
          <a:bodyPr rtlCol="0">
            <a:normAutofit/>
          </a:bodyPr>
          <a:lstStyle/>
          <a:p>
            <a:pPr marL="3657600" lvl="8" indent="0">
              <a:buFont typeface="Arial" pitchFamily="34" charset="0"/>
              <a:buNone/>
              <a:defRPr/>
            </a:pPr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olas" pitchFamily="49" charset="0"/>
                <a:cs typeface="Consolas" pitchFamily="49" charset="0"/>
              </a:rPr>
              <a:t>6.TŘÍDA</a:t>
            </a:r>
          </a:p>
          <a:p>
            <a:pPr lvl="8">
              <a:defRPr/>
            </a:pPr>
            <a:endParaRPr lang="cs-CZ" sz="5400" dirty="0" smtClean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olas" pitchFamily="49" charset="0"/>
              <a:cs typeface="Consolas" pitchFamily="49" charset="0"/>
            </a:endParaRPr>
          </a:p>
        </p:txBody>
      </p:sp>
      <p:pic>
        <p:nvPicPr>
          <p:cNvPr id="3075" name="Picture 3" descr="C:\Users\mzavisova\AppData\Local\Microsoft\Windows\Temporary Internet Files\Content.IE5\ZLJ8VCN3\MP9004251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3644900"/>
            <a:ext cx="7148512" cy="280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 rot="10800000" flipH="1" flipV="1">
            <a:off x="827584" y="110947"/>
            <a:ext cx="820891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rgbClr val="1F497D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olas" pitchFamily="49" charset="0"/>
                <a:cs typeface="Consolas" pitchFamily="49" charset="0"/>
              </a:rPr>
              <a:t>DOBA LEDOVÁ</a:t>
            </a:r>
            <a:endParaRPr lang="cs-CZ" sz="9600" dirty="0">
              <a:solidFill>
                <a:prstClr val="black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787208" cy="1498178"/>
          </a:xfrm>
        </p:spPr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4" name="Obláček 3"/>
          <p:cNvSpPr/>
          <p:nvPr/>
        </p:nvSpPr>
        <p:spPr>
          <a:xfrm>
            <a:off x="684213" y="0"/>
            <a:ext cx="7632700" cy="1700213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Jak vypadala Evropa v době ledové ?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27584" y="1700213"/>
            <a:ext cx="7941766" cy="4465091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endParaRPr lang="cs-CZ" dirty="0" smtClean="0"/>
          </a:p>
          <a:p>
            <a:pPr eaLnBrk="1" hangingPunct="1">
              <a:buFont typeface="Wingdings" pitchFamily="2" charset="2"/>
              <a:buChar char="Ø"/>
            </a:pPr>
            <a:r>
              <a:rPr lang="cs-CZ" dirty="0" smtClean="0"/>
              <a:t>podnebí výrazně chladnější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dirty="0" smtClean="0"/>
              <a:t>ledovce byly mnohem větší než dnes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dirty="0" smtClean="0"/>
              <a:t>krajina vypadala jako tundra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 err="1" smtClean="0"/>
              <a:t>zvířata,která</a:t>
            </a:r>
            <a:r>
              <a:rPr lang="cs-CZ" dirty="0" smtClean="0"/>
              <a:t> tehdy žila už dávno vyhynula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71600" y="1600200"/>
            <a:ext cx="7258000" cy="4709119"/>
          </a:xfrm>
        </p:spPr>
        <p:txBody>
          <a:bodyPr/>
          <a:lstStyle/>
          <a:p>
            <a:pPr eaLnBrk="1" hangingPunct="1">
              <a:buFont typeface="Wingdings" pitchFamily="2" charset="2"/>
              <a:buChar char="v"/>
            </a:pPr>
            <a:endParaRPr lang="cs-CZ" i="1" dirty="0" smtClean="0"/>
          </a:p>
          <a:p>
            <a:pPr eaLnBrk="1" hangingPunct="1">
              <a:buFont typeface="Wingdings" pitchFamily="2" charset="2"/>
              <a:buChar char="v"/>
            </a:pPr>
            <a:r>
              <a:rPr lang="cs-CZ" dirty="0" smtClean="0"/>
              <a:t>Je step porostlá nízkými rostlinami, mechy, lišejníky.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dirty="0" smtClean="0"/>
              <a:t>Tundry, ve kterých žili mamuti vypadaly trochu jinak – místo mechů a lišejníků v nich převládaly trávy.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dirty="0" smtClean="0"/>
              <a:t>Dnes se tundry rozkládají na Sibiři, na severu Norska a v Islandu.</a:t>
            </a: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1403350" y="155575"/>
            <a:ext cx="5835650" cy="1260475"/>
          </a:xfrm>
          <a:prstGeom prst="flowChartAlternateProcess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Co je to tundra 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ývojový diagram: alternativní postup 4"/>
          <p:cNvSpPr/>
          <p:nvPr/>
        </p:nvSpPr>
        <p:spPr>
          <a:xfrm>
            <a:off x="754063" y="192088"/>
            <a:ext cx="6985000" cy="1295400"/>
          </a:xfrm>
          <a:prstGeom prst="flowChartAlternateProces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accent4">
                    <a:lumMod val="75000"/>
                  </a:schemeClr>
                </a:solidFill>
              </a:rPr>
              <a:t>Jaká zvířata žila v době ledové ?</a:t>
            </a: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 bwMode="auto">
          <a:xfrm>
            <a:off x="1115616" y="1600201"/>
            <a:ext cx="7571184" cy="444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20000"/>
              </a:spcBef>
              <a:buFont typeface="Arial" charset="0"/>
              <a:buChar char="•"/>
            </a:pPr>
            <a:endParaRPr lang="cs-CZ" sz="3200" dirty="0">
              <a:latin typeface="Calibri" pitchFamily="34" charset="0"/>
            </a:endParaRPr>
          </a:p>
          <a:p>
            <a:pPr eaLnBrk="1" hangingPunct="1">
              <a:spcBef>
                <a:spcPct val="20000"/>
              </a:spcBef>
              <a:buFont typeface="Wingdings" pitchFamily="2" charset="2"/>
              <a:buChar char="ü"/>
            </a:pPr>
            <a:r>
              <a:rPr lang="cs-CZ" sz="3200" dirty="0">
                <a:latin typeface="Calibri" pitchFamily="34" charset="0"/>
              </a:rPr>
              <a:t>  </a:t>
            </a:r>
            <a:r>
              <a:rPr lang="cs-CZ" sz="3600" b="1" dirty="0">
                <a:latin typeface="Calibri" pitchFamily="34" charset="0"/>
              </a:rPr>
              <a:t>mamuti</a:t>
            </a:r>
          </a:p>
          <a:p>
            <a:pPr eaLnBrk="1" hangingPunct="1">
              <a:spcBef>
                <a:spcPct val="20000"/>
              </a:spcBef>
              <a:buFont typeface="Wingdings" pitchFamily="2" charset="2"/>
              <a:buChar char="ü"/>
            </a:pPr>
            <a:r>
              <a:rPr lang="cs-CZ" sz="3600" b="1" dirty="0">
                <a:latin typeface="Calibri" pitchFamily="34" charset="0"/>
              </a:rPr>
              <a:t>  jeskynní medvědi   </a:t>
            </a:r>
          </a:p>
          <a:p>
            <a:pPr eaLnBrk="1" hangingPunct="1">
              <a:spcBef>
                <a:spcPct val="20000"/>
              </a:spcBef>
              <a:buFont typeface="Wingdings" pitchFamily="2" charset="2"/>
              <a:buChar char="ü"/>
            </a:pPr>
            <a:r>
              <a:rPr lang="cs-CZ" sz="3600" b="1" dirty="0">
                <a:latin typeface="Calibri" pitchFamily="34" charset="0"/>
              </a:rPr>
              <a:t>  sobi</a:t>
            </a:r>
          </a:p>
          <a:p>
            <a:pPr eaLnBrk="1" hangingPunct="1">
              <a:spcBef>
                <a:spcPct val="20000"/>
              </a:spcBef>
              <a:buFont typeface="Wingdings" pitchFamily="2" charset="2"/>
              <a:buChar char="ü"/>
            </a:pPr>
            <a:r>
              <a:rPr lang="cs-CZ" sz="3600" b="1" dirty="0">
                <a:latin typeface="Calibri" pitchFamily="34" charset="0"/>
              </a:rPr>
              <a:t>  divocí koně</a:t>
            </a:r>
          </a:p>
          <a:p>
            <a:pPr eaLnBrk="1" hangingPunct="1">
              <a:spcBef>
                <a:spcPct val="20000"/>
              </a:spcBef>
              <a:buFont typeface="Wingdings" pitchFamily="2" charset="2"/>
              <a:buChar char="ü"/>
            </a:pPr>
            <a:r>
              <a:rPr lang="cs-CZ" sz="3600" b="1" dirty="0">
                <a:latin typeface="Calibri" pitchFamily="34" charset="0"/>
              </a:rPr>
              <a:t>   srstnatí nosorožci</a:t>
            </a:r>
          </a:p>
        </p:txBody>
      </p:sp>
      <p:pic>
        <p:nvPicPr>
          <p:cNvPr id="6148" name="Picture 3" descr="C:\Users\mzavisova\AppData\Local\Microsoft\Windows\Temporary Internet Files\Content.IE5\3PIOD311\MC900356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3862388"/>
            <a:ext cx="3028950" cy="2182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Uvedené údaje přiřaď do správného období :</a:t>
            </a:r>
            <a:br>
              <a:rPr lang="cs-CZ" sz="2800" smtClean="0"/>
            </a:br>
            <a:endParaRPr lang="cs-CZ" sz="2800" smtClean="0">
              <a:latin typeface="Balloon Bd AT" pitchFamily="2" charset="0"/>
            </a:endParaRP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idx="1"/>
          </p:nvPr>
        </p:nvSpPr>
        <p:spPr>
          <a:xfrm>
            <a:off x="1187624" y="1125538"/>
            <a:ext cx="7416626" cy="1583382"/>
          </a:xfrm>
          <a:solidFill>
            <a:schemeClr val="tx2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příroda podobná tundře, jeskynní medvěd, ochočený pes, smíšené lesy, život v rodech, mamut, srstnatý nosorožec, jelen, rozsáhlý nosorožec, zajíc</a:t>
            </a:r>
            <a:br>
              <a:rPr lang="cs-CZ" dirty="0" smtClean="0"/>
            </a:br>
            <a:r>
              <a:rPr lang="cs-CZ" dirty="0" smtClean="0">
                <a:latin typeface="Balloon Bd AT" pitchFamily="2" charset="0"/>
              </a:rPr>
              <a:t> </a:t>
            </a:r>
            <a:endParaRPr lang="cs-CZ" u="sng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endParaRPr lang="cs-CZ" u="sng" dirty="0" smtClean="0"/>
          </a:p>
          <a:p>
            <a:pPr eaLnBrk="1" hangingPunct="1"/>
            <a:endParaRPr lang="cs-CZ" b="1" u="sng" dirty="0" smtClean="0"/>
          </a:p>
          <a:p>
            <a:pPr eaLnBrk="1" hangingPunct="1"/>
            <a:endParaRPr lang="cs-CZ" sz="3200" b="1" u="sng" dirty="0" smtClean="0"/>
          </a:p>
          <a:p>
            <a:pPr eaLnBrk="1" hangingPunct="1"/>
            <a:r>
              <a:rPr lang="cs-CZ" sz="3200" b="1" u="sng" dirty="0" smtClean="0"/>
              <a:t>OBDOBÍ PO SKONČENÍ DOBY LEDOVÉ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eaLnBrk="1" hangingPunct="1"/>
            <a:endParaRPr lang="cs-CZ" b="1" u="sng" smtClean="0"/>
          </a:p>
          <a:p>
            <a:pPr eaLnBrk="1" hangingPunct="1"/>
            <a:endParaRPr lang="cs-CZ" b="1" u="sng" smtClean="0"/>
          </a:p>
          <a:p>
            <a:pPr eaLnBrk="1" hangingPunct="1"/>
            <a:endParaRPr lang="cs-CZ" b="1" u="sng" smtClean="0"/>
          </a:p>
          <a:p>
            <a:pPr eaLnBrk="1" hangingPunct="1"/>
            <a:r>
              <a:rPr lang="cs-CZ" sz="3200" b="1" u="sng" smtClean="0"/>
              <a:t>DOBA LEDOVÁ</a:t>
            </a:r>
          </a:p>
          <a:p>
            <a:pPr marL="1828800" lvl="4" indent="0" eaLnBrk="1" hangingPunct="1">
              <a:buFont typeface="Arial" charset="0"/>
              <a:buNone/>
            </a:pPr>
            <a:endParaRPr lang="cs-CZ" sz="3200" b="1" u="sng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ChangeArrowheads="1"/>
          </p:cNvSpPr>
          <p:nvPr/>
        </p:nvSpPr>
        <p:spPr bwMode="auto">
          <a:xfrm>
            <a:off x="1043608" y="332656"/>
            <a:ext cx="6678612" cy="17543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lvl="2"/>
            <a:r>
              <a:rPr lang="cs-CZ" sz="2400" dirty="0"/>
              <a:t>ZDROJ OBRÁZKŮ A ILUSTRACÍ</a:t>
            </a:r>
          </a:p>
          <a:p>
            <a:pPr marL="1143000" lvl="2" indent="-228600"/>
            <a:r>
              <a:rPr lang="cs-CZ" sz="2400" dirty="0"/>
              <a:t>www.office.microsoft.com </a:t>
            </a:r>
          </a:p>
          <a:p>
            <a:pPr marL="1143000" lvl="2" indent="-228600"/>
            <a:r>
              <a:rPr lang="cs-CZ" sz="2400" dirty="0"/>
              <a:t>CITACE: </a:t>
            </a:r>
            <a:r>
              <a:rPr lang="cs-CZ" sz="2400"/>
              <a:t>archiv </a:t>
            </a:r>
            <a:r>
              <a:rPr lang="cs-CZ" sz="2400" smtClean="0"/>
              <a:t>autora</a:t>
            </a:r>
            <a:endParaRPr lang="cs-CZ" sz="2400" dirty="0"/>
          </a:p>
          <a:p>
            <a:pPr>
              <a:spcBef>
                <a:spcPct val="50000"/>
              </a:spcBef>
            </a:pP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220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Uvedené údaje přiřaď do správného období :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6.tř.</dc:title>
  <dc:creator>MIL</dc:creator>
  <cp:lastModifiedBy>install</cp:lastModifiedBy>
  <cp:revision>18</cp:revision>
  <dcterms:created xsi:type="dcterms:W3CDTF">2011-10-01T17:10:46Z</dcterms:created>
  <dcterms:modified xsi:type="dcterms:W3CDTF">2012-02-29T09:35:10Z</dcterms:modified>
</cp:coreProperties>
</file>