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97946C0-7D01-4E35-8DE5-213F557EB385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12BB36-F14F-4625-8284-A76E8A66D40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0216343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VY_32_INOVACE_3421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Wolfgang Amadeus Mozart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 a dílo W. A. Mozarta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hudebním skladateli, jeho životě, tvorbě a zajímavostech z jeho života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se životem a dílem klasicistního skladatele W. A. Mozarta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4942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W</a:t>
            </a:r>
            <a:r>
              <a:rPr lang="cs-CZ" dirty="0" smtClean="0"/>
              <a:t>olfgang Amadeus Mozart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1756 Salzburg – 1791 Vídeň</a:t>
            </a:r>
            <a:endParaRPr lang="cs-CZ" dirty="0"/>
          </a:p>
        </p:txBody>
      </p:sp>
      <p:pic>
        <p:nvPicPr>
          <p:cNvPr id="1026" name="Picture 2" descr="C:\Users\ZSTREBON\AppData\Local\Microsoft\Windows\Temporary Internet Files\Content.IE5\QXOMYNFP\MP9004001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5811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Rakouský hudební skladatel</a:t>
            </a:r>
          </a:p>
          <a:p>
            <a:r>
              <a:rPr lang="cs-CZ" dirty="0" smtClean="0"/>
              <a:t>Žil a skládal v období klasicismu</a:t>
            </a:r>
          </a:p>
          <a:p>
            <a:r>
              <a:rPr lang="cs-CZ" dirty="0" smtClean="0"/>
              <a:t>Klavírní virtuos, dirigent, učitel hry na klavír, dvorní skladatel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934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Pocházel z hudební rodiny – otec Leopold kapelníkem u salcburského arcibiskupa</a:t>
            </a:r>
          </a:p>
          <a:p>
            <a:r>
              <a:rPr lang="cs-CZ" dirty="0" smtClean="0"/>
              <a:t>Sestra Nanynka – výborná klavíristka</a:t>
            </a:r>
          </a:p>
          <a:p>
            <a:r>
              <a:rPr lang="cs-CZ" dirty="0" smtClean="0"/>
              <a:t>Mozart s otcem a sestrou koncertovali po celé Evropě (zázračné děti)</a:t>
            </a:r>
          </a:p>
          <a:p>
            <a:r>
              <a:rPr lang="cs-CZ" dirty="0" smtClean="0"/>
              <a:t>Malý Wolfgang hraje ve čtyřech letech výborně na klavír, </a:t>
            </a:r>
            <a:r>
              <a:rPr lang="cs-CZ" dirty="0" smtClean="0"/>
              <a:t>v </a:t>
            </a:r>
            <a:r>
              <a:rPr lang="cs-CZ" dirty="0" smtClean="0"/>
              <a:t>pěti letech skládá první skladby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395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1881 útěk ze Salzburgu do Vídně po roztržce s arcibiskupem</a:t>
            </a:r>
          </a:p>
          <a:p>
            <a:r>
              <a:rPr lang="cs-CZ" dirty="0" smtClean="0"/>
              <a:t>1882 uzavírá sňatek s Konstancií Weberovou</a:t>
            </a:r>
          </a:p>
          <a:p>
            <a:r>
              <a:rPr lang="cs-CZ" dirty="0" smtClean="0"/>
              <a:t>6 dětí - 4 chlapci a 2 dcery, na živu zůstali 2 synové</a:t>
            </a:r>
          </a:p>
          <a:p>
            <a:r>
              <a:rPr lang="cs-CZ" dirty="0" smtClean="0"/>
              <a:t>Učí hře na klavír, koncertuje, skládá</a:t>
            </a:r>
          </a:p>
          <a:p>
            <a:r>
              <a:rPr lang="cs-CZ" dirty="0" smtClean="0"/>
              <a:t>Zažívá úspěchy a neúspěchy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60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Závěr života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Dluhy</a:t>
            </a:r>
          </a:p>
          <a:p>
            <a:r>
              <a:rPr lang="cs-CZ" dirty="0" smtClean="0"/>
              <a:t>Nemoci</a:t>
            </a:r>
          </a:p>
          <a:p>
            <a:r>
              <a:rPr lang="cs-CZ" dirty="0" smtClean="0"/>
              <a:t>Neshody s Konstancií</a:t>
            </a:r>
          </a:p>
          <a:p>
            <a:r>
              <a:rPr lang="cs-CZ" dirty="0" smtClean="0"/>
              <a:t>Nepřízeň vlivných osob</a:t>
            </a:r>
          </a:p>
          <a:p>
            <a:r>
              <a:rPr lang="cs-CZ" dirty="0" smtClean="0"/>
              <a:t>Vyčerpání organismu – nemoc </a:t>
            </a:r>
            <a:endParaRPr lang="cs-CZ" dirty="0" smtClean="0"/>
          </a:p>
          <a:p>
            <a:r>
              <a:rPr lang="cs-CZ" dirty="0" smtClean="0"/>
              <a:t>Smrt </a:t>
            </a:r>
            <a:r>
              <a:rPr lang="cs-CZ" dirty="0" smtClean="0"/>
              <a:t>5. prosince 1791</a:t>
            </a:r>
          </a:p>
          <a:p>
            <a:r>
              <a:rPr lang="cs-CZ" dirty="0" smtClean="0"/>
              <a:t>Pohřben do hromadného, neoznačeného hrobu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10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Dílo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Celkem asi 600 skladeb</a:t>
            </a:r>
          </a:p>
          <a:p>
            <a:r>
              <a:rPr lang="cs-CZ" dirty="0" smtClean="0"/>
              <a:t>Opery -  </a:t>
            </a:r>
            <a:r>
              <a:rPr lang="cs-CZ" dirty="0" err="1" smtClean="0"/>
              <a:t>Figarova</a:t>
            </a:r>
            <a:r>
              <a:rPr lang="cs-CZ" dirty="0" smtClean="0"/>
              <a:t> svatba, Don Giovanni, Kouzelná flétna</a:t>
            </a:r>
          </a:p>
          <a:p>
            <a:r>
              <a:rPr lang="cs-CZ" dirty="0" smtClean="0"/>
              <a:t>Serenáda – Malá noční hudba</a:t>
            </a:r>
          </a:p>
          <a:p>
            <a:r>
              <a:rPr lang="cs-CZ" dirty="0" smtClean="0"/>
              <a:t>Symfonie – Pražská symfonie</a:t>
            </a:r>
          </a:p>
          <a:p>
            <a:r>
              <a:rPr lang="cs-CZ" dirty="0" smtClean="0"/>
              <a:t>Mše – Requiem </a:t>
            </a:r>
            <a:r>
              <a:rPr lang="cs-CZ" smtClean="0"/>
              <a:t>(</a:t>
            </a:r>
            <a:r>
              <a:rPr lang="cs-CZ" smtClean="0"/>
              <a:t>nedokončená)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9LIJR6PS\MP9003853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104" y="4725144"/>
            <a:ext cx="2966895" cy="211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143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sis zapamatoval?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Národnost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Hudební sloh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Hlavní hudební nástroj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Rodné město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Opery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Serenáda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Mše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Rakouská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Klasicismus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Klavír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Salzburg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Figarova</a:t>
            </a:r>
            <a:r>
              <a:rPr lang="cs-CZ" dirty="0" smtClean="0"/>
              <a:t> svatba, Don Giovanni, Kouzelná flétna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Malá noční hudba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Requiem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94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93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113</TotalTime>
  <Words>287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Wolfgang Amadeus Mozart</vt:lpstr>
      <vt:lpstr>Základní údaje</vt:lpstr>
      <vt:lpstr>Dětství</vt:lpstr>
      <vt:lpstr>Vídeň</vt:lpstr>
      <vt:lpstr>Závěr života </vt:lpstr>
      <vt:lpstr>Dílo </vt:lpstr>
      <vt:lpstr>Co sis zapamatoval?</vt:lpstr>
      <vt:lpstr>Zdroje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Wolfgang Amadeus Mozart</dc:title>
  <dc:creator>ZSTREBON</dc:creator>
  <cp:lastModifiedBy>ZSTREBON</cp:lastModifiedBy>
  <cp:revision>20</cp:revision>
  <dcterms:created xsi:type="dcterms:W3CDTF">2012-02-21T19:27:46Z</dcterms:created>
  <dcterms:modified xsi:type="dcterms:W3CDTF">2012-03-23T19:50:50Z</dcterms:modified>
</cp:coreProperties>
</file>