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3" r:id="rId4"/>
    <p:sldId id="267" r:id="rId5"/>
    <p:sldId id="265" r:id="rId6"/>
    <p:sldId id="266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41ABA4E-CD72-497B-97AA-7213B3980F60}" type="datetimeFigureOut">
              <a:rPr lang="en-US" smtClean="0"/>
              <a:pPr/>
              <a:t>2/29/2012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8926896"/>
              </p:ext>
            </p:extLst>
          </p:nvPr>
        </p:nvGraphicFramePr>
        <p:xfrm>
          <a:off x="1665288" y="2414588"/>
          <a:ext cx="5813425" cy="282638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VY_32_Inovace_3147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Starověké státy - Egypt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Starověké státy - Egypt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rozdělení starověkých států se zaměřením na přírodní podmínky starověkého Egypta.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Rozdělí starověké státy do dvou typů a vysvětlí přírodní podmínky ve starověkém Egyptě.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>
                <a:solidFill>
                  <a:schemeClr val="bg1"/>
                </a:solidFill>
              </a:rPr>
              <a:t>S T A R O V Ě K</a:t>
            </a:r>
            <a:endParaRPr lang="cs-CZ" sz="96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rgbClr val="C00000"/>
                </a:solidFill>
              </a:rPr>
              <a:t>STAROVĚKÝ EGYPT</a:t>
            </a:r>
            <a:endParaRPr lang="cs-CZ" sz="54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0TUGYEL2\MC90043666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4714884"/>
            <a:ext cx="90805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412776"/>
            <a:ext cx="7344816" cy="45365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4000" u="sng" dirty="0"/>
              <a:t>Počátek</a:t>
            </a:r>
            <a:r>
              <a:rPr lang="cs-CZ" sz="4000" dirty="0"/>
              <a:t> těžko přesně určit- vznik prvních „civilizací“- asi </a:t>
            </a:r>
            <a:r>
              <a:rPr lang="cs-CZ" sz="4000" b="1" dirty="0">
                <a:solidFill>
                  <a:srgbClr val="FF0000"/>
                </a:solidFill>
              </a:rPr>
              <a:t>4 tis.př.n.l</a:t>
            </a:r>
            <a:r>
              <a:rPr lang="cs-CZ" sz="4000" b="1" dirty="0" smtClean="0"/>
              <a:t>.</a:t>
            </a:r>
          </a:p>
          <a:p>
            <a:pPr>
              <a:lnSpc>
                <a:spcPct val="90000"/>
              </a:lnSpc>
            </a:pPr>
            <a:endParaRPr lang="cs-CZ" sz="4000" b="1" dirty="0" smtClean="0"/>
          </a:p>
          <a:p>
            <a:pPr>
              <a:lnSpc>
                <a:spcPct val="90000"/>
              </a:lnSpc>
              <a:buNone/>
            </a:pPr>
            <a:r>
              <a:rPr lang="cs-CZ" sz="4000" b="1" dirty="0" smtClean="0"/>
              <a:t>        </a:t>
            </a:r>
            <a:endParaRPr lang="cs-CZ" sz="4000" b="1" dirty="0"/>
          </a:p>
          <a:p>
            <a:pPr>
              <a:lnSpc>
                <a:spcPct val="90000"/>
              </a:lnSpc>
            </a:pPr>
            <a:r>
              <a:rPr lang="cs-CZ" sz="4000" u="sng" dirty="0"/>
              <a:t>Konec</a:t>
            </a:r>
            <a:r>
              <a:rPr lang="cs-CZ" sz="4000" dirty="0"/>
              <a:t>- </a:t>
            </a:r>
            <a:r>
              <a:rPr lang="cs-CZ" sz="4000" dirty="0" smtClean="0"/>
              <a:t>rok </a:t>
            </a:r>
            <a:r>
              <a:rPr lang="cs-CZ" sz="4000" b="1" dirty="0">
                <a:solidFill>
                  <a:srgbClr val="FF0000"/>
                </a:solidFill>
              </a:rPr>
              <a:t>476 n.l</a:t>
            </a:r>
            <a:r>
              <a:rPr lang="cs-CZ" sz="4000" b="1" dirty="0"/>
              <a:t>.</a:t>
            </a:r>
            <a:r>
              <a:rPr lang="cs-CZ" sz="4000" dirty="0"/>
              <a:t> </a:t>
            </a:r>
            <a:r>
              <a:rPr lang="cs-CZ" sz="4000" dirty="0" smtClean="0"/>
              <a:t>= zánik </a:t>
            </a:r>
            <a:r>
              <a:rPr lang="cs-CZ" sz="4000" dirty="0"/>
              <a:t>západořímské </a:t>
            </a:r>
            <a:r>
              <a:rPr lang="cs-CZ" sz="4000" dirty="0" smtClean="0"/>
              <a:t>říše</a:t>
            </a:r>
            <a:endParaRPr lang="cs-CZ" sz="4000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bg1"/>
                </a:solidFill>
              </a:rPr>
              <a:t>Starověk </a:t>
            </a:r>
            <a:endParaRPr lang="cs-CZ" u="sng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404664"/>
            <a:ext cx="6768752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4400" b="1" i="1" u="sng" dirty="0" smtClean="0">
                <a:solidFill>
                  <a:srgbClr val="0033CC"/>
                </a:solidFill>
              </a:rPr>
              <a:t>dva typy</a:t>
            </a:r>
            <a:r>
              <a:rPr lang="cs-CZ" sz="4400" b="1" u="sng" dirty="0" smtClean="0"/>
              <a:t> </a:t>
            </a:r>
            <a:r>
              <a:rPr lang="cs-CZ" sz="4400" u="sng" dirty="0" smtClean="0"/>
              <a:t>starověkých států:</a:t>
            </a:r>
          </a:p>
          <a:p>
            <a:pPr>
              <a:lnSpc>
                <a:spcPct val="90000"/>
              </a:lnSpc>
            </a:pPr>
            <a:endParaRPr lang="cs-CZ" sz="4400" dirty="0" smtClean="0"/>
          </a:p>
          <a:p>
            <a:pPr>
              <a:lnSpc>
                <a:spcPct val="90000"/>
              </a:lnSpc>
            </a:pPr>
            <a:r>
              <a:rPr lang="cs-CZ" sz="4400" dirty="0" smtClean="0"/>
              <a:t>1) říše, které vznikly  v </a:t>
            </a:r>
            <a:r>
              <a:rPr lang="cs-CZ" sz="4400" dirty="0" smtClean="0">
                <a:solidFill>
                  <a:schemeClr val="bg1"/>
                </a:solidFill>
              </a:rPr>
              <a:t>povodí      velkých řek</a:t>
            </a:r>
          </a:p>
          <a:p>
            <a:pPr>
              <a:lnSpc>
                <a:spcPct val="90000"/>
              </a:lnSpc>
            </a:pPr>
            <a:r>
              <a:rPr lang="cs-CZ" sz="4400" dirty="0" smtClean="0"/>
              <a:t> oblast Mezopotámie, Egypt,   Indie  a   Čína aj.</a:t>
            </a:r>
            <a:endParaRPr lang="cs-CZ" sz="4400" dirty="0" smtClean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 sz="4400" dirty="0" smtClean="0"/>
          </a:p>
          <a:p>
            <a:pPr>
              <a:lnSpc>
                <a:spcPct val="90000"/>
              </a:lnSpc>
            </a:pPr>
            <a:r>
              <a:rPr lang="cs-CZ" sz="4400" dirty="0" smtClean="0"/>
              <a:t>2) státy </a:t>
            </a:r>
            <a:r>
              <a:rPr lang="cs-CZ" sz="4400" dirty="0" smtClean="0">
                <a:solidFill>
                  <a:schemeClr val="bg1"/>
                </a:solidFill>
              </a:rPr>
              <a:t>klasické /antické/ </a:t>
            </a:r>
            <a:r>
              <a:rPr lang="cs-CZ" sz="4400" dirty="0" smtClean="0"/>
              <a:t>– Řecko, Řím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700808"/>
            <a:ext cx="7618040" cy="439519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>
                <a:solidFill>
                  <a:schemeClr val="bg1"/>
                </a:solidFill>
              </a:rPr>
              <a:t>Tři tisíce let </a:t>
            </a:r>
            <a:r>
              <a:rPr lang="cs-CZ" dirty="0" smtClean="0">
                <a:solidFill>
                  <a:schemeClr val="bg1"/>
                </a:solidFill>
              </a:rPr>
              <a:t>historie</a:t>
            </a:r>
            <a:endParaRPr lang="cs-CZ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chemeClr val="bg1"/>
                </a:solidFill>
              </a:rPr>
              <a:t>Povodí </a:t>
            </a:r>
            <a:r>
              <a:rPr lang="cs-CZ" dirty="0" smtClean="0">
                <a:solidFill>
                  <a:schemeClr val="bg1"/>
                </a:solidFill>
              </a:rPr>
              <a:t>Nilu</a:t>
            </a:r>
          </a:p>
          <a:p>
            <a:pPr>
              <a:lnSpc>
                <a:spcPct val="90000"/>
              </a:lnSpc>
            </a:pPr>
            <a:endParaRPr lang="cs-CZ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chemeClr val="bg1"/>
                </a:solidFill>
              </a:rPr>
              <a:t>Sahara- úrodné stepi (nástěnné malby uprostřed </a:t>
            </a:r>
            <a:r>
              <a:rPr lang="cs-CZ" dirty="0" smtClean="0">
                <a:solidFill>
                  <a:schemeClr val="bg1"/>
                </a:solidFill>
              </a:rPr>
              <a:t>pouště )- </a:t>
            </a:r>
            <a:r>
              <a:rPr lang="cs-CZ" dirty="0">
                <a:solidFill>
                  <a:schemeClr val="bg1"/>
                </a:solidFill>
              </a:rPr>
              <a:t>postupně nastává suché a horké podnebí             vzniká poušť                     lidé se koncentrují v úrodném údolí </a:t>
            </a:r>
            <a:r>
              <a:rPr lang="cs-CZ" dirty="0" smtClean="0">
                <a:solidFill>
                  <a:schemeClr val="bg1"/>
                </a:solidFill>
              </a:rPr>
              <a:t>Nilu</a:t>
            </a:r>
          </a:p>
          <a:p>
            <a:pPr>
              <a:lnSpc>
                <a:spcPct val="90000"/>
              </a:lnSpc>
            </a:pPr>
            <a:endParaRPr lang="cs-CZ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chemeClr val="bg1"/>
                </a:solidFill>
              </a:rPr>
              <a:t>Červen- </a:t>
            </a:r>
            <a:r>
              <a:rPr lang="cs-CZ" dirty="0" smtClean="0">
                <a:solidFill>
                  <a:schemeClr val="bg1"/>
                </a:solidFill>
              </a:rPr>
              <a:t>říjen-záplavy                úrodné </a:t>
            </a:r>
            <a:r>
              <a:rPr lang="cs-CZ" dirty="0">
                <a:solidFill>
                  <a:schemeClr val="bg1"/>
                </a:solidFill>
              </a:rPr>
              <a:t>naplaveniny-potřeba regulovat tok Nilu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4160522" y="4941168"/>
            <a:ext cx="1071570" cy="504000"/>
          </a:xfrm>
          <a:prstGeom prst="rightArrow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shade val="50000"/>
              <a:hueOff val="0"/>
              <a:satOff val="0"/>
              <a:lumOff val="0"/>
              <a:alphaOff val="0"/>
            </a:schemeClr>
          </a:fillRef>
          <a:effectRef idx="0">
            <a:schemeClr val="accent4">
              <a:shade val="5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3131840" y="3701568"/>
            <a:ext cx="1214446" cy="504000"/>
          </a:xfrm>
          <a:prstGeom prst="rightArrow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shade val="50000"/>
              <a:hueOff val="0"/>
              <a:satOff val="0"/>
              <a:lumOff val="0"/>
              <a:alphaOff val="0"/>
            </a:schemeClr>
          </a:fillRef>
          <a:effectRef idx="0">
            <a:schemeClr val="accent4">
              <a:shade val="5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pic>
        <p:nvPicPr>
          <p:cNvPr id="1030" name="Picture 6" descr="C:\Users\PC\AppData\Local\Microsoft\Windows\Temporary Internet Files\Content.IE5\4A7903KJ\MP9004032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142852"/>
            <a:ext cx="1581147" cy="2371117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Kolem </a:t>
            </a:r>
            <a:r>
              <a:rPr lang="cs-CZ" sz="2800" b="1" dirty="0"/>
              <a:t>3 tisíce</a:t>
            </a:r>
            <a:r>
              <a:rPr lang="cs-CZ" sz="2800" dirty="0"/>
              <a:t> př.n.l. faraon </a:t>
            </a:r>
            <a:r>
              <a:rPr lang="cs-CZ" sz="2800" b="1" dirty="0" err="1"/>
              <a:t>Meni</a:t>
            </a:r>
            <a:r>
              <a:rPr lang="cs-CZ" sz="2800" dirty="0"/>
              <a:t>- hlavní město </a:t>
            </a:r>
            <a:r>
              <a:rPr lang="cs-CZ" sz="2800" dirty="0" err="1"/>
              <a:t>Mennofer</a:t>
            </a:r>
            <a:r>
              <a:rPr lang="cs-CZ" sz="2800" dirty="0"/>
              <a:t> (</a:t>
            </a:r>
            <a:r>
              <a:rPr lang="cs-CZ" sz="2800" dirty="0" err="1"/>
              <a:t>řec.Memfis</a:t>
            </a:r>
            <a:r>
              <a:rPr lang="cs-CZ" sz="2800" dirty="0" smtClean="0"/>
              <a:t>)</a:t>
            </a:r>
          </a:p>
          <a:p>
            <a:endParaRPr lang="cs-CZ" sz="2800" dirty="0"/>
          </a:p>
          <a:p>
            <a:r>
              <a:rPr lang="cs-CZ" sz="2800" dirty="0"/>
              <a:t>Panovníci po celou historii Egypta nosí dvojitou </a:t>
            </a:r>
            <a:r>
              <a:rPr lang="cs-CZ" sz="2800" dirty="0" smtClean="0"/>
              <a:t>korunu</a:t>
            </a:r>
          </a:p>
          <a:p>
            <a:endParaRPr lang="cs-CZ" sz="2800" dirty="0"/>
          </a:p>
          <a:p>
            <a:r>
              <a:rPr lang="cs-CZ" sz="2800" dirty="0"/>
              <a:t>Dějiny Egypta se dělí na období: archaické / stará říše/ střední říše / Nová říše/ pozdní období</a:t>
            </a:r>
          </a:p>
          <a:p>
            <a:endParaRPr lang="cs-CZ" sz="2800" dirty="0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bg1"/>
                </a:solidFill>
              </a:rPr>
              <a:t>Sjednocení</a:t>
            </a:r>
            <a:r>
              <a:rPr lang="cs-CZ" sz="3600" dirty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 Dolního  a  Horního  Egypta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4099" name="Picture 3" descr="C:\Users\PC\AppData\Local\Microsoft\Windows\Temporary Internet Files\Content.IE5\G7Y27C4G\MC90043664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5143512"/>
            <a:ext cx="1825625" cy="147955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404664"/>
            <a:ext cx="799288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www.office.microsoft.com </a:t>
            </a:r>
          </a:p>
          <a:p>
            <a:pPr marL="1143000" lvl="2" indent="-228600"/>
            <a:r>
              <a:rPr lang="cs-CZ" sz="3200" dirty="0">
                <a:solidFill>
                  <a:schemeClr val="bg1"/>
                </a:solidFill>
              </a:rPr>
              <a:t>CITACE: archiv autora</a:t>
            </a:r>
          </a:p>
          <a:p>
            <a:pPr marL="1143000" lvl="2" indent="-228600"/>
            <a:endParaRPr lang="cs-CZ" sz="3200" dirty="0">
              <a:solidFill>
                <a:schemeClr val="bg1"/>
              </a:solidFill>
            </a:endParaRPr>
          </a:p>
          <a:p>
            <a:pPr marL="1143000" lvl="2" indent="-228600"/>
            <a:r>
              <a:rPr lang="cs-CZ" sz="320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67</TotalTime>
  <Words>233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Default Theme</vt:lpstr>
      <vt:lpstr>Prezentace aplikace PowerPoint</vt:lpstr>
      <vt:lpstr>S T A R O V Ě K</vt:lpstr>
      <vt:lpstr>Starověk </vt:lpstr>
      <vt:lpstr>Prezentace aplikace PowerPoint</vt:lpstr>
      <vt:lpstr>Prezentace aplikace PowerPoint</vt:lpstr>
      <vt:lpstr>Sjednocení  Dolního  a  Horního  Egypta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6.tř.</dc:title>
  <dc:creator>MIL</dc:creator>
  <cp:lastModifiedBy>install</cp:lastModifiedBy>
  <cp:revision>15</cp:revision>
  <dcterms:created xsi:type="dcterms:W3CDTF">2011-09-18T12:48:43Z</dcterms:created>
  <dcterms:modified xsi:type="dcterms:W3CDTF">2012-02-29T09:36:47Z</dcterms:modified>
</cp:coreProperties>
</file>