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62" r:id="rId3"/>
    <p:sldId id="258" r:id="rId4"/>
    <p:sldId id="263" r:id="rId5"/>
    <p:sldId id="266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461CC6-7A4B-4042-AFEB-4DBFDACFC4DC}" type="doc">
      <dgm:prSet loTypeId="urn:microsoft.com/office/officeart/2005/8/layout/pyramid1" loCatId="pyramid" qsTypeId="urn:microsoft.com/office/officeart/2005/8/quickstyle/simple1" qsCatId="simple" csTypeId="urn:microsoft.com/office/officeart/2005/8/colors/accent2_2" csCatId="accent2" phldr="1"/>
      <dgm:spPr/>
    </dgm:pt>
    <dgm:pt modelId="{B03B23EB-7612-48AB-9210-4DFBC8D2620B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PANOVNÍK</a:t>
          </a:r>
        </a:p>
        <a:p>
          <a:r>
            <a:rPr lang="cs-CZ" b="1" dirty="0" smtClean="0">
              <a:solidFill>
                <a:schemeClr val="bg1"/>
              </a:solidFill>
            </a:rPr>
            <a:t>FARAON</a:t>
          </a:r>
          <a:endParaRPr lang="cs-CZ" b="1" dirty="0">
            <a:solidFill>
              <a:schemeClr val="bg1"/>
            </a:solidFill>
          </a:endParaRPr>
        </a:p>
      </dgm:t>
    </dgm:pt>
    <dgm:pt modelId="{C41C026D-D605-4268-A85E-BD25D6321A62}" type="parTrans" cxnId="{6278F3CB-B174-425F-81AD-8DC0D0EAAE15}">
      <dgm:prSet/>
      <dgm:spPr/>
      <dgm:t>
        <a:bodyPr/>
        <a:lstStyle/>
        <a:p>
          <a:endParaRPr lang="cs-CZ"/>
        </a:p>
      </dgm:t>
    </dgm:pt>
    <dgm:pt modelId="{E877D884-EBC4-4AEC-8B2B-B3895413E804}" type="sibTrans" cxnId="{6278F3CB-B174-425F-81AD-8DC0D0EAAE15}">
      <dgm:prSet/>
      <dgm:spPr/>
      <dgm:t>
        <a:bodyPr/>
        <a:lstStyle/>
        <a:p>
          <a:endParaRPr lang="cs-CZ"/>
        </a:p>
      </dgm:t>
    </dgm:pt>
    <dgm:pt modelId="{C4A71815-8FFE-471B-A7F7-5E4FE6BD3A1A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K N Ě Ž Í</a:t>
          </a:r>
          <a:endParaRPr lang="cs-CZ" sz="3200" b="1" dirty="0">
            <a:solidFill>
              <a:schemeClr val="bg1"/>
            </a:solidFill>
          </a:endParaRPr>
        </a:p>
      </dgm:t>
    </dgm:pt>
    <dgm:pt modelId="{188D1DA5-EE0E-4B90-B2FD-F738F694115B}" type="parTrans" cxnId="{CFE72C73-B109-4616-B880-F19427A1D9B9}">
      <dgm:prSet/>
      <dgm:spPr/>
      <dgm:t>
        <a:bodyPr/>
        <a:lstStyle/>
        <a:p>
          <a:endParaRPr lang="cs-CZ"/>
        </a:p>
      </dgm:t>
    </dgm:pt>
    <dgm:pt modelId="{4C8BBDD5-5E67-4609-A1EE-34A638AB78E3}" type="sibTrans" cxnId="{CFE72C73-B109-4616-B880-F19427A1D9B9}">
      <dgm:prSet/>
      <dgm:spPr/>
      <dgm:t>
        <a:bodyPr/>
        <a:lstStyle/>
        <a:p>
          <a:endParaRPr lang="cs-CZ"/>
        </a:p>
      </dgm:t>
    </dgm:pt>
    <dgm:pt modelId="{D0A89669-39A6-4D6B-A359-48BF3219036E}">
      <dgm:prSet custT="1"/>
      <dgm:spPr/>
      <dgm:t>
        <a:bodyPr/>
        <a:lstStyle/>
        <a:p>
          <a:r>
            <a:rPr lang="cs-CZ" sz="2400" b="1" dirty="0" smtClean="0">
              <a:solidFill>
                <a:schemeClr val="bg1"/>
              </a:solidFill>
            </a:rPr>
            <a:t>Šlechta, úředníci, písaři,vojáci </a:t>
          </a:r>
          <a:endParaRPr lang="cs-CZ" sz="2400" b="1" dirty="0">
            <a:solidFill>
              <a:schemeClr val="bg1"/>
            </a:solidFill>
          </a:endParaRPr>
        </a:p>
      </dgm:t>
    </dgm:pt>
    <dgm:pt modelId="{F7603540-1813-4F68-8A6C-1C5208A19044}" type="parTrans" cxnId="{464FB81D-D991-4982-B571-875DF8F177C0}">
      <dgm:prSet/>
      <dgm:spPr/>
      <dgm:t>
        <a:bodyPr/>
        <a:lstStyle/>
        <a:p>
          <a:endParaRPr lang="cs-CZ"/>
        </a:p>
      </dgm:t>
    </dgm:pt>
    <dgm:pt modelId="{87C1B7A0-EC83-4855-859A-FEC323B16A1C}" type="sibTrans" cxnId="{464FB81D-D991-4982-B571-875DF8F177C0}">
      <dgm:prSet/>
      <dgm:spPr/>
      <dgm:t>
        <a:bodyPr/>
        <a:lstStyle/>
        <a:p>
          <a:endParaRPr lang="cs-CZ"/>
        </a:p>
      </dgm:t>
    </dgm:pt>
    <dgm:pt modelId="{6E09D286-EABC-48AA-B1F2-0987E0D4C248}">
      <dgm:prSet custT="1"/>
      <dgm:spPr/>
      <dgm:t>
        <a:bodyPr/>
        <a:lstStyle/>
        <a:p>
          <a:r>
            <a:rPr lang="cs-CZ" sz="3600" b="1" dirty="0" smtClean="0">
              <a:solidFill>
                <a:schemeClr val="bg1"/>
              </a:solidFill>
            </a:rPr>
            <a:t>Řemeslníci, obchodníci</a:t>
          </a:r>
          <a:endParaRPr lang="cs-CZ" sz="3600" b="1" dirty="0">
            <a:solidFill>
              <a:schemeClr val="bg1"/>
            </a:solidFill>
          </a:endParaRPr>
        </a:p>
      </dgm:t>
    </dgm:pt>
    <dgm:pt modelId="{3C4EF793-FC68-4831-BEE4-76C25B19638A}" type="parTrans" cxnId="{DEB93928-10FF-431B-98D0-A6BE6A6C19A7}">
      <dgm:prSet/>
      <dgm:spPr/>
      <dgm:t>
        <a:bodyPr/>
        <a:lstStyle/>
        <a:p>
          <a:endParaRPr lang="cs-CZ"/>
        </a:p>
      </dgm:t>
    </dgm:pt>
    <dgm:pt modelId="{37D2FFF8-A48F-4057-981C-1E30EDC50D89}" type="sibTrans" cxnId="{DEB93928-10FF-431B-98D0-A6BE6A6C19A7}">
      <dgm:prSet/>
      <dgm:spPr/>
      <dgm:t>
        <a:bodyPr/>
        <a:lstStyle/>
        <a:p>
          <a:endParaRPr lang="cs-CZ"/>
        </a:p>
      </dgm:t>
    </dgm:pt>
    <dgm:pt modelId="{3A7A739E-033A-4C9E-A393-CE165BDAAD6C}">
      <dgm:prSet custT="1"/>
      <dgm:spPr/>
      <dgm:t>
        <a:bodyPr/>
        <a:lstStyle/>
        <a:p>
          <a:r>
            <a:rPr lang="cs-CZ" sz="4400" b="1" dirty="0" smtClean="0">
              <a:solidFill>
                <a:schemeClr val="bg1"/>
              </a:solidFill>
            </a:rPr>
            <a:t>Z e m ě d ě l c i</a:t>
          </a:r>
          <a:endParaRPr lang="cs-CZ" sz="4400" b="1" dirty="0">
            <a:solidFill>
              <a:schemeClr val="bg1"/>
            </a:solidFill>
          </a:endParaRPr>
        </a:p>
      </dgm:t>
    </dgm:pt>
    <dgm:pt modelId="{348B0F27-C0D6-466B-9D88-089E3B562EB6}" type="parTrans" cxnId="{AE02DF2F-BB53-4E80-9620-3C88E935E64D}">
      <dgm:prSet/>
      <dgm:spPr/>
      <dgm:t>
        <a:bodyPr/>
        <a:lstStyle/>
        <a:p>
          <a:endParaRPr lang="cs-CZ"/>
        </a:p>
      </dgm:t>
    </dgm:pt>
    <dgm:pt modelId="{739ACC16-23FF-46AD-955E-3A509F476851}" type="sibTrans" cxnId="{AE02DF2F-BB53-4E80-9620-3C88E935E64D}">
      <dgm:prSet/>
      <dgm:spPr/>
      <dgm:t>
        <a:bodyPr/>
        <a:lstStyle/>
        <a:p>
          <a:endParaRPr lang="cs-CZ"/>
        </a:p>
      </dgm:t>
    </dgm:pt>
    <dgm:pt modelId="{ACCB6AE1-73E3-4880-BF81-0E631BEB5892}">
      <dgm:prSet custT="1"/>
      <dgm:spPr/>
      <dgm:t>
        <a:bodyPr/>
        <a:lstStyle/>
        <a:p>
          <a:r>
            <a:rPr lang="cs-CZ" sz="4400" b="1" dirty="0" smtClean="0">
              <a:solidFill>
                <a:schemeClr val="bg1"/>
              </a:solidFill>
            </a:rPr>
            <a:t>O t r o c i</a:t>
          </a:r>
          <a:endParaRPr lang="cs-CZ" sz="4400" b="1" dirty="0">
            <a:solidFill>
              <a:schemeClr val="bg1"/>
            </a:solidFill>
          </a:endParaRPr>
        </a:p>
      </dgm:t>
    </dgm:pt>
    <dgm:pt modelId="{5C01F070-1C6E-43B2-A5BB-DC4729D1F07F}" type="parTrans" cxnId="{A7B58D24-3B53-45F8-ADA2-4467C1D9C33D}">
      <dgm:prSet/>
      <dgm:spPr/>
      <dgm:t>
        <a:bodyPr/>
        <a:lstStyle/>
        <a:p>
          <a:endParaRPr lang="cs-CZ"/>
        </a:p>
      </dgm:t>
    </dgm:pt>
    <dgm:pt modelId="{136CDEF6-06F8-4162-902A-C7D91C6D2784}" type="sibTrans" cxnId="{A7B58D24-3B53-45F8-ADA2-4467C1D9C33D}">
      <dgm:prSet/>
      <dgm:spPr/>
      <dgm:t>
        <a:bodyPr/>
        <a:lstStyle/>
        <a:p>
          <a:endParaRPr lang="cs-CZ"/>
        </a:p>
      </dgm:t>
    </dgm:pt>
    <dgm:pt modelId="{729F621B-E1AC-4CCF-AA71-DDC99FACB7E2}" type="pres">
      <dgm:prSet presAssocID="{67461CC6-7A4B-4042-AFEB-4DBFDACFC4DC}" presName="Name0" presStyleCnt="0">
        <dgm:presLayoutVars>
          <dgm:dir/>
          <dgm:animLvl val="lvl"/>
          <dgm:resizeHandles val="exact"/>
        </dgm:presLayoutVars>
      </dgm:prSet>
      <dgm:spPr/>
    </dgm:pt>
    <dgm:pt modelId="{0A3B59E2-AE84-4187-ACB0-E910226D488E}" type="pres">
      <dgm:prSet presAssocID="{B03B23EB-7612-48AB-9210-4DFBC8D2620B}" presName="Name8" presStyleCnt="0"/>
      <dgm:spPr/>
    </dgm:pt>
    <dgm:pt modelId="{BFC465B3-11A5-498E-B7D8-5C80126A6126}" type="pres">
      <dgm:prSet presAssocID="{B03B23EB-7612-48AB-9210-4DFBC8D2620B}" presName="level" presStyleLbl="node1" presStyleIdx="0" presStyleCnt="6" custFlipHor="1" custScaleX="98998" custLinFactNeighborX="781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25F58A-CCBB-4C60-9F34-92508A25352D}" type="pres">
      <dgm:prSet presAssocID="{B03B23EB-7612-48AB-9210-4DFBC8D2620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4EA86-A171-42F1-9418-109E2783CD4B}" type="pres">
      <dgm:prSet presAssocID="{C4A71815-8FFE-471B-A7F7-5E4FE6BD3A1A}" presName="Name8" presStyleCnt="0"/>
      <dgm:spPr/>
    </dgm:pt>
    <dgm:pt modelId="{CB477973-804B-430E-8802-3DA425C86FEE}" type="pres">
      <dgm:prSet presAssocID="{C4A71815-8FFE-471B-A7F7-5E4FE6BD3A1A}" presName="level" presStyleLbl="node1" presStyleIdx="1" presStyleCnt="6" custLinFactNeighborY="-10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24FEC6-ADDF-4DAE-BBFF-0C565840BF5F}" type="pres">
      <dgm:prSet presAssocID="{C4A71815-8FFE-471B-A7F7-5E4FE6BD3A1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D82AA7-EDA9-4372-A07D-581C61FA8D57}" type="pres">
      <dgm:prSet presAssocID="{D0A89669-39A6-4D6B-A359-48BF3219036E}" presName="Name8" presStyleCnt="0"/>
      <dgm:spPr/>
    </dgm:pt>
    <dgm:pt modelId="{0F4CB72D-77EA-486D-8E03-EE67127A5EB3}" type="pres">
      <dgm:prSet presAssocID="{D0A89669-39A6-4D6B-A359-48BF3219036E}" presName="level" presStyleLbl="node1" presStyleIdx="2" presStyleCnt="6" custLinFactNeighborX="-427" custLinFactNeighborY="-219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2D3E0D-97C5-4AC6-8B3B-B1090F36F3C3}" type="pres">
      <dgm:prSet presAssocID="{D0A89669-39A6-4D6B-A359-48BF3219036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A95938-5A48-46C1-94EE-21E554D1B087}" type="pres">
      <dgm:prSet presAssocID="{6E09D286-EABC-48AA-B1F2-0987E0D4C248}" presName="Name8" presStyleCnt="0"/>
      <dgm:spPr/>
    </dgm:pt>
    <dgm:pt modelId="{23155DD3-F866-4904-ACD0-3F37965893D4}" type="pres">
      <dgm:prSet presAssocID="{6E09D286-EABC-48AA-B1F2-0987E0D4C248}" presName="level" presStyleLbl="node1" presStyleIdx="3" presStyleCnt="6" custLinFactNeighborX="641" custLinFactNeighborY="-329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247C0C-746A-4893-93D3-0EDE3E881349}" type="pres">
      <dgm:prSet presAssocID="{6E09D286-EABC-48AA-B1F2-0987E0D4C24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709A52-4B40-4B19-B982-4333A6655630}" type="pres">
      <dgm:prSet presAssocID="{3A7A739E-033A-4C9E-A393-CE165BDAAD6C}" presName="Name8" presStyleCnt="0"/>
      <dgm:spPr/>
    </dgm:pt>
    <dgm:pt modelId="{B1A48903-9232-4AC1-9080-5C4BCB4C77A5}" type="pres">
      <dgm:prSet presAssocID="{3A7A739E-033A-4C9E-A393-CE165BDAAD6C}" presName="level" presStyleLbl="node1" presStyleIdx="4" presStyleCnt="6" custLinFactNeighborX="641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2CF584-4363-498C-9216-2E60A79214A2}" type="pres">
      <dgm:prSet presAssocID="{3A7A739E-033A-4C9E-A393-CE165BDAAD6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B0B3B1-DFD1-4BB0-A420-FFA800415B96}" type="pres">
      <dgm:prSet presAssocID="{ACCB6AE1-73E3-4880-BF81-0E631BEB5892}" presName="Name8" presStyleCnt="0"/>
      <dgm:spPr/>
    </dgm:pt>
    <dgm:pt modelId="{034154B0-F81D-43CD-8699-EA2B89FE5175}" type="pres">
      <dgm:prSet presAssocID="{ACCB6AE1-73E3-4880-BF81-0E631BEB5892}" presName="level" presStyleLbl="node1" presStyleIdx="5" presStyleCnt="6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006022-419E-4654-8C05-797968BE1974}" type="pres">
      <dgm:prSet presAssocID="{ACCB6AE1-73E3-4880-BF81-0E631BEB589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38EA00-0995-41A1-9CA1-9157511F7AB7}" type="presOf" srcId="{D0A89669-39A6-4D6B-A359-48BF3219036E}" destId="{372D3E0D-97C5-4AC6-8B3B-B1090F36F3C3}" srcOrd="1" destOrd="0" presId="urn:microsoft.com/office/officeart/2005/8/layout/pyramid1"/>
    <dgm:cxn modelId="{A7B58D24-3B53-45F8-ADA2-4467C1D9C33D}" srcId="{67461CC6-7A4B-4042-AFEB-4DBFDACFC4DC}" destId="{ACCB6AE1-73E3-4880-BF81-0E631BEB5892}" srcOrd="5" destOrd="0" parTransId="{5C01F070-1C6E-43B2-A5BB-DC4729D1F07F}" sibTransId="{136CDEF6-06F8-4162-902A-C7D91C6D2784}"/>
    <dgm:cxn modelId="{AA9350A1-1FB6-4164-BC31-51582DB7C5D5}" type="presOf" srcId="{B03B23EB-7612-48AB-9210-4DFBC8D2620B}" destId="{BFC465B3-11A5-498E-B7D8-5C80126A6126}" srcOrd="0" destOrd="0" presId="urn:microsoft.com/office/officeart/2005/8/layout/pyramid1"/>
    <dgm:cxn modelId="{DEB93928-10FF-431B-98D0-A6BE6A6C19A7}" srcId="{67461CC6-7A4B-4042-AFEB-4DBFDACFC4DC}" destId="{6E09D286-EABC-48AA-B1F2-0987E0D4C248}" srcOrd="3" destOrd="0" parTransId="{3C4EF793-FC68-4831-BEE4-76C25B19638A}" sibTransId="{37D2FFF8-A48F-4057-981C-1E30EDC50D89}"/>
    <dgm:cxn modelId="{0560351D-0316-47EA-A52D-C80C30DDEB51}" type="presOf" srcId="{6E09D286-EABC-48AA-B1F2-0987E0D4C248}" destId="{0C247C0C-746A-4893-93D3-0EDE3E881349}" srcOrd="1" destOrd="0" presId="urn:microsoft.com/office/officeart/2005/8/layout/pyramid1"/>
    <dgm:cxn modelId="{EB4FE561-F1B5-410E-A2B4-1C0F582DBCB4}" type="presOf" srcId="{C4A71815-8FFE-471B-A7F7-5E4FE6BD3A1A}" destId="{CB477973-804B-430E-8802-3DA425C86FEE}" srcOrd="0" destOrd="0" presId="urn:microsoft.com/office/officeart/2005/8/layout/pyramid1"/>
    <dgm:cxn modelId="{6278F3CB-B174-425F-81AD-8DC0D0EAAE15}" srcId="{67461CC6-7A4B-4042-AFEB-4DBFDACFC4DC}" destId="{B03B23EB-7612-48AB-9210-4DFBC8D2620B}" srcOrd="0" destOrd="0" parTransId="{C41C026D-D605-4268-A85E-BD25D6321A62}" sibTransId="{E877D884-EBC4-4AEC-8B2B-B3895413E804}"/>
    <dgm:cxn modelId="{138B69A8-B734-4FFC-8342-81E27BE66BA4}" type="presOf" srcId="{3A7A739E-033A-4C9E-A393-CE165BDAAD6C}" destId="{B1A48903-9232-4AC1-9080-5C4BCB4C77A5}" srcOrd="0" destOrd="0" presId="urn:microsoft.com/office/officeart/2005/8/layout/pyramid1"/>
    <dgm:cxn modelId="{464FB81D-D991-4982-B571-875DF8F177C0}" srcId="{67461CC6-7A4B-4042-AFEB-4DBFDACFC4DC}" destId="{D0A89669-39A6-4D6B-A359-48BF3219036E}" srcOrd="2" destOrd="0" parTransId="{F7603540-1813-4F68-8A6C-1C5208A19044}" sibTransId="{87C1B7A0-EC83-4855-859A-FEC323B16A1C}"/>
    <dgm:cxn modelId="{B0FBDFE1-30CD-4843-AC4D-F5D02A4AC0B9}" type="presOf" srcId="{ACCB6AE1-73E3-4880-BF81-0E631BEB5892}" destId="{034154B0-F81D-43CD-8699-EA2B89FE5175}" srcOrd="0" destOrd="0" presId="urn:microsoft.com/office/officeart/2005/8/layout/pyramid1"/>
    <dgm:cxn modelId="{373E7A9B-8438-4432-8D5A-47759F437DF8}" type="presOf" srcId="{67461CC6-7A4B-4042-AFEB-4DBFDACFC4DC}" destId="{729F621B-E1AC-4CCF-AA71-DDC99FACB7E2}" srcOrd="0" destOrd="0" presId="urn:microsoft.com/office/officeart/2005/8/layout/pyramid1"/>
    <dgm:cxn modelId="{AE02DF2F-BB53-4E80-9620-3C88E935E64D}" srcId="{67461CC6-7A4B-4042-AFEB-4DBFDACFC4DC}" destId="{3A7A739E-033A-4C9E-A393-CE165BDAAD6C}" srcOrd="4" destOrd="0" parTransId="{348B0F27-C0D6-466B-9D88-089E3B562EB6}" sibTransId="{739ACC16-23FF-46AD-955E-3A509F476851}"/>
    <dgm:cxn modelId="{CFE72C73-B109-4616-B880-F19427A1D9B9}" srcId="{67461CC6-7A4B-4042-AFEB-4DBFDACFC4DC}" destId="{C4A71815-8FFE-471B-A7F7-5E4FE6BD3A1A}" srcOrd="1" destOrd="0" parTransId="{188D1DA5-EE0E-4B90-B2FD-F738F694115B}" sibTransId="{4C8BBDD5-5E67-4609-A1EE-34A638AB78E3}"/>
    <dgm:cxn modelId="{F7ABA942-E879-4E36-B1D2-C4555D11AEF6}" type="presOf" srcId="{3A7A739E-033A-4C9E-A393-CE165BDAAD6C}" destId="{642CF584-4363-498C-9216-2E60A79214A2}" srcOrd="1" destOrd="0" presId="urn:microsoft.com/office/officeart/2005/8/layout/pyramid1"/>
    <dgm:cxn modelId="{5306ACED-72E7-4914-9524-EEB29F342DB2}" type="presOf" srcId="{C4A71815-8FFE-471B-A7F7-5E4FE6BD3A1A}" destId="{8824FEC6-ADDF-4DAE-BBFF-0C565840BF5F}" srcOrd="1" destOrd="0" presId="urn:microsoft.com/office/officeart/2005/8/layout/pyramid1"/>
    <dgm:cxn modelId="{D7E5CB4E-35BB-4A15-9D07-FA90007F719D}" type="presOf" srcId="{6E09D286-EABC-48AA-B1F2-0987E0D4C248}" destId="{23155DD3-F866-4904-ACD0-3F37965893D4}" srcOrd="0" destOrd="0" presId="urn:microsoft.com/office/officeart/2005/8/layout/pyramid1"/>
    <dgm:cxn modelId="{F0315F8B-6E77-4191-A67B-3A5F9496CF66}" type="presOf" srcId="{D0A89669-39A6-4D6B-A359-48BF3219036E}" destId="{0F4CB72D-77EA-486D-8E03-EE67127A5EB3}" srcOrd="0" destOrd="0" presId="urn:microsoft.com/office/officeart/2005/8/layout/pyramid1"/>
    <dgm:cxn modelId="{B3E24436-E699-4445-9957-8905854883C7}" type="presOf" srcId="{ACCB6AE1-73E3-4880-BF81-0E631BEB5892}" destId="{1C006022-419E-4654-8C05-797968BE1974}" srcOrd="1" destOrd="0" presId="urn:microsoft.com/office/officeart/2005/8/layout/pyramid1"/>
    <dgm:cxn modelId="{FC003D73-A68D-4171-BCBD-B64A10285BB6}" type="presOf" srcId="{B03B23EB-7612-48AB-9210-4DFBC8D2620B}" destId="{2F25F58A-CCBB-4C60-9F34-92508A25352D}" srcOrd="1" destOrd="0" presId="urn:microsoft.com/office/officeart/2005/8/layout/pyramid1"/>
    <dgm:cxn modelId="{0C7DDE1B-BF59-4F0A-88E8-A41D78A7D46F}" type="presParOf" srcId="{729F621B-E1AC-4CCF-AA71-DDC99FACB7E2}" destId="{0A3B59E2-AE84-4187-ACB0-E910226D488E}" srcOrd="0" destOrd="0" presId="urn:microsoft.com/office/officeart/2005/8/layout/pyramid1"/>
    <dgm:cxn modelId="{DF022296-68B0-49C7-91DC-28F776DF2191}" type="presParOf" srcId="{0A3B59E2-AE84-4187-ACB0-E910226D488E}" destId="{BFC465B3-11A5-498E-B7D8-5C80126A6126}" srcOrd="0" destOrd="0" presId="urn:microsoft.com/office/officeart/2005/8/layout/pyramid1"/>
    <dgm:cxn modelId="{4534D407-B4EA-4DB8-A47A-47EC008D1579}" type="presParOf" srcId="{0A3B59E2-AE84-4187-ACB0-E910226D488E}" destId="{2F25F58A-CCBB-4C60-9F34-92508A25352D}" srcOrd="1" destOrd="0" presId="urn:microsoft.com/office/officeart/2005/8/layout/pyramid1"/>
    <dgm:cxn modelId="{882CA946-770E-4D04-A2C0-7E64E63AE550}" type="presParOf" srcId="{729F621B-E1AC-4CCF-AA71-DDC99FACB7E2}" destId="{FFB4EA86-A171-42F1-9418-109E2783CD4B}" srcOrd="1" destOrd="0" presId="urn:microsoft.com/office/officeart/2005/8/layout/pyramid1"/>
    <dgm:cxn modelId="{001C82B7-D9EE-4BC0-B0C2-691668EFC9B2}" type="presParOf" srcId="{FFB4EA86-A171-42F1-9418-109E2783CD4B}" destId="{CB477973-804B-430E-8802-3DA425C86FEE}" srcOrd="0" destOrd="0" presId="urn:microsoft.com/office/officeart/2005/8/layout/pyramid1"/>
    <dgm:cxn modelId="{2D8B505F-146B-4432-9AD7-CBD224DA6F5F}" type="presParOf" srcId="{FFB4EA86-A171-42F1-9418-109E2783CD4B}" destId="{8824FEC6-ADDF-4DAE-BBFF-0C565840BF5F}" srcOrd="1" destOrd="0" presId="urn:microsoft.com/office/officeart/2005/8/layout/pyramid1"/>
    <dgm:cxn modelId="{FD21351F-AC10-4C68-9C43-F7DD5A4F14AF}" type="presParOf" srcId="{729F621B-E1AC-4CCF-AA71-DDC99FACB7E2}" destId="{F9D82AA7-EDA9-4372-A07D-581C61FA8D57}" srcOrd="2" destOrd="0" presId="urn:microsoft.com/office/officeart/2005/8/layout/pyramid1"/>
    <dgm:cxn modelId="{56A88A3D-F726-42FC-A7B8-2E0A2CF0B761}" type="presParOf" srcId="{F9D82AA7-EDA9-4372-A07D-581C61FA8D57}" destId="{0F4CB72D-77EA-486D-8E03-EE67127A5EB3}" srcOrd="0" destOrd="0" presId="urn:microsoft.com/office/officeart/2005/8/layout/pyramid1"/>
    <dgm:cxn modelId="{8F863F05-DE77-4ECD-8D9F-6FF762732A69}" type="presParOf" srcId="{F9D82AA7-EDA9-4372-A07D-581C61FA8D57}" destId="{372D3E0D-97C5-4AC6-8B3B-B1090F36F3C3}" srcOrd="1" destOrd="0" presId="urn:microsoft.com/office/officeart/2005/8/layout/pyramid1"/>
    <dgm:cxn modelId="{9F953B66-358F-44F8-8791-C2F1BD3B9B8B}" type="presParOf" srcId="{729F621B-E1AC-4CCF-AA71-DDC99FACB7E2}" destId="{AFA95938-5A48-46C1-94EE-21E554D1B087}" srcOrd="3" destOrd="0" presId="urn:microsoft.com/office/officeart/2005/8/layout/pyramid1"/>
    <dgm:cxn modelId="{D38FDD89-277D-4BDB-8915-D51A5433FBC1}" type="presParOf" srcId="{AFA95938-5A48-46C1-94EE-21E554D1B087}" destId="{23155DD3-F866-4904-ACD0-3F37965893D4}" srcOrd="0" destOrd="0" presId="urn:microsoft.com/office/officeart/2005/8/layout/pyramid1"/>
    <dgm:cxn modelId="{BA0973A7-DE6F-44ED-A9A3-05DCE84DED55}" type="presParOf" srcId="{AFA95938-5A48-46C1-94EE-21E554D1B087}" destId="{0C247C0C-746A-4893-93D3-0EDE3E881349}" srcOrd="1" destOrd="0" presId="urn:microsoft.com/office/officeart/2005/8/layout/pyramid1"/>
    <dgm:cxn modelId="{5E5C439F-4264-4159-85A0-339321A51C33}" type="presParOf" srcId="{729F621B-E1AC-4CCF-AA71-DDC99FACB7E2}" destId="{6C709A52-4B40-4B19-B982-4333A6655630}" srcOrd="4" destOrd="0" presId="urn:microsoft.com/office/officeart/2005/8/layout/pyramid1"/>
    <dgm:cxn modelId="{976AB07C-1EC0-4B6F-BF03-99F77463B569}" type="presParOf" srcId="{6C709A52-4B40-4B19-B982-4333A6655630}" destId="{B1A48903-9232-4AC1-9080-5C4BCB4C77A5}" srcOrd="0" destOrd="0" presId="urn:microsoft.com/office/officeart/2005/8/layout/pyramid1"/>
    <dgm:cxn modelId="{0A6CF792-1FD3-4FC5-8184-F2E60F6B819C}" type="presParOf" srcId="{6C709A52-4B40-4B19-B982-4333A6655630}" destId="{642CF584-4363-498C-9216-2E60A79214A2}" srcOrd="1" destOrd="0" presId="urn:microsoft.com/office/officeart/2005/8/layout/pyramid1"/>
    <dgm:cxn modelId="{ED84F123-EBDA-4BED-8B6E-BD23A10D5DCC}" type="presParOf" srcId="{729F621B-E1AC-4CCF-AA71-DDC99FACB7E2}" destId="{6EB0B3B1-DFD1-4BB0-A420-FFA800415B96}" srcOrd="5" destOrd="0" presId="urn:microsoft.com/office/officeart/2005/8/layout/pyramid1"/>
    <dgm:cxn modelId="{C044926F-176C-44AE-8A9B-ECBA10F7BA92}" type="presParOf" srcId="{6EB0B3B1-DFD1-4BB0-A420-FFA800415B96}" destId="{034154B0-F81D-43CD-8699-EA2B89FE5175}" srcOrd="0" destOrd="0" presId="urn:microsoft.com/office/officeart/2005/8/layout/pyramid1"/>
    <dgm:cxn modelId="{1B275BE3-0134-43D8-A35B-16552B1284D6}" type="presParOf" srcId="{6EB0B3B1-DFD1-4BB0-A420-FFA800415B96}" destId="{1C006022-419E-4654-8C05-797968BE1974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C465B3-11A5-498E-B7D8-5C80126A6126}">
      <dsp:nvSpPr>
        <dsp:cNvPr id="0" name=""/>
        <dsp:cNvSpPr/>
      </dsp:nvSpPr>
      <dsp:spPr>
        <a:xfrm flipH="1">
          <a:off x="3500461" y="0"/>
          <a:ext cx="1379082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bg1"/>
              </a:solidFill>
            </a:rPr>
            <a:t>PANOVNÍK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bg1"/>
              </a:solidFill>
            </a:rPr>
            <a:t>FARAON</a:t>
          </a:r>
          <a:endParaRPr lang="cs-CZ" sz="1900" b="1" kern="1200" dirty="0">
            <a:solidFill>
              <a:schemeClr val="bg1"/>
            </a:solidFill>
          </a:endParaRPr>
        </a:p>
      </dsp:txBody>
      <dsp:txXfrm>
        <a:off x="3500461" y="0"/>
        <a:ext cx="1379082" cy="1083476"/>
      </dsp:txXfrm>
    </dsp:sp>
    <dsp:sp modelId="{CB477973-804B-430E-8802-3DA425C86FEE}">
      <dsp:nvSpPr>
        <dsp:cNvPr id="0" name=""/>
        <dsp:cNvSpPr/>
      </dsp:nvSpPr>
      <dsp:spPr>
        <a:xfrm>
          <a:off x="2786082" y="1071568"/>
          <a:ext cx="2786082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K N Ě Ž Í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3273646" y="1071568"/>
        <a:ext cx="1810953" cy="1083476"/>
      </dsp:txXfrm>
    </dsp:sp>
    <dsp:sp modelId="{0F4CB72D-77EA-486D-8E03-EE67127A5EB3}">
      <dsp:nvSpPr>
        <dsp:cNvPr id="0" name=""/>
        <dsp:cNvSpPr/>
      </dsp:nvSpPr>
      <dsp:spPr>
        <a:xfrm>
          <a:off x="2071716" y="2143137"/>
          <a:ext cx="4179123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1"/>
              </a:solidFill>
            </a:rPr>
            <a:t>Šlechta, úředníci, písaři,vojáci </a:t>
          </a:r>
          <a:endParaRPr lang="cs-CZ" sz="2400" b="1" kern="1200" dirty="0">
            <a:solidFill>
              <a:schemeClr val="bg1"/>
            </a:solidFill>
          </a:endParaRPr>
        </a:p>
      </dsp:txBody>
      <dsp:txXfrm>
        <a:off x="2803063" y="2143137"/>
        <a:ext cx="2716429" cy="1083476"/>
      </dsp:txXfrm>
    </dsp:sp>
    <dsp:sp modelId="{23155DD3-F866-4904-ACD0-3F37965893D4}">
      <dsp:nvSpPr>
        <dsp:cNvPr id="0" name=""/>
        <dsp:cNvSpPr/>
      </dsp:nvSpPr>
      <dsp:spPr>
        <a:xfrm>
          <a:off x="1428758" y="3214706"/>
          <a:ext cx="5572164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Řemeslníci, obchodníci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2403887" y="3214706"/>
        <a:ext cx="3621906" cy="1083476"/>
      </dsp:txXfrm>
    </dsp:sp>
    <dsp:sp modelId="{B1A48903-9232-4AC1-9080-5C4BCB4C77A5}">
      <dsp:nvSpPr>
        <dsp:cNvPr id="0" name=""/>
        <dsp:cNvSpPr/>
      </dsp:nvSpPr>
      <dsp:spPr>
        <a:xfrm>
          <a:off x="741167" y="4333905"/>
          <a:ext cx="6965205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chemeClr val="bg1"/>
              </a:solidFill>
            </a:rPr>
            <a:t>Z e m ě d ě l c i</a:t>
          </a:r>
          <a:endParaRPr lang="cs-CZ" sz="4400" b="1" kern="1200" dirty="0">
            <a:solidFill>
              <a:schemeClr val="bg1"/>
            </a:solidFill>
          </a:endParaRPr>
        </a:p>
      </dsp:txBody>
      <dsp:txXfrm>
        <a:off x="1960078" y="4333905"/>
        <a:ext cx="4527383" cy="1083476"/>
      </dsp:txXfrm>
    </dsp:sp>
    <dsp:sp modelId="{034154B0-F81D-43CD-8699-EA2B89FE5175}">
      <dsp:nvSpPr>
        <dsp:cNvPr id="0" name=""/>
        <dsp:cNvSpPr/>
      </dsp:nvSpPr>
      <dsp:spPr>
        <a:xfrm>
          <a:off x="0" y="5417381"/>
          <a:ext cx="8358246" cy="1083476"/>
        </a:xfrm>
        <a:prstGeom prst="trapezoid">
          <a:avLst>
            <a:gd name="adj" fmla="val 6428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chemeClr val="bg1"/>
              </a:solidFill>
            </a:rPr>
            <a:t>O t r o c i</a:t>
          </a:r>
          <a:endParaRPr lang="cs-CZ" sz="4400" b="1" kern="1200" dirty="0">
            <a:solidFill>
              <a:schemeClr val="bg1"/>
            </a:solidFill>
          </a:endParaRPr>
        </a:p>
      </dsp:txBody>
      <dsp:txXfrm>
        <a:off x="1462693" y="5417381"/>
        <a:ext cx="5432859" cy="1083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45BD9-3B7E-41FA-B114-C0E8A99D73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F09DD9-6C64-4D7D-8E06-5E21BB2632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798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F09DD9-6C64-4D7D-8E06-5E21BB26325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B74C699-67FF-4FD8-9D55-B3CD6968E2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404462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VY_32_Inovace_3148_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Egyptská společnost, písmo, pyramidy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Egyptská společnost, písmo, pyramidy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rozdělení společnosti ve starověkém Egyptě a počátek písma, kultury.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Rozdělí  společnost ve starověkém Egyptě , seznámení se s významnými panovníky, s počátkem vzniku písma a kulturou této země.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odnadpis 10"/>
          <p:cNvSpPr>
            <a:spLocks noGrp="1"/>
          </p:cNvSpPr>
          <p:nvPr>
            <p:ph type="subTitle" idx="4294967295"/>
          </p:nvPr>
        </p:nvSpPr>
        <p:spPr>
          <a:xfrm>
            <a:off x="838200" y="3700463"/>
            <a:ext cx="8305800" cy="1143000"/>
          </a:xfrm>
        </p:spPr>
        <p:txBody>
          <a:bodyPr/>
          <a:lstStyle/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    PÍSMO  A  PYRAMIDY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4282" y="1643050"/>
            <a:ext cx="8929718" cy="1135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  EGYPTSKÁ    SPOLEČNOST,</a:t>
            </a: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endParaRPr lang="cs-CZ" sz="4800" b="1" dirty="0" smtClean="0">
              <a:solidFill>
                <a:srgbClr val="C00000"/>
              </a:solidFill>
            </a:endParaRPr>
          </a:p>
          <a:p>
            <a:r>
              <a:rPr lang="cs-CZ" sz="4800" b="1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sz="6000" b="1" dirty="0" smtClean="0">
                <a:solidFill>
                  <a:srgbClr val="C00000"/>
                </a:solidFill>
              </a:rPr>
              <a:t> </a:t>
            </a:r>
          </a:p>
          <a:p>
            <a:endParaRPr lang="cs-CZ" sz="6000" b="1" dirty="0" smtClean="0">
              <a:solidFill>
                <a:srgbClr val="C00000"/>
              </a:solidFill>
            </a:endParaRPr>
          </a:p>
          <a:p>
            <a:endParaRPr lang="cs-CZ" sz="6000" b="1" dirty="0" smtClean="0">
              <a:solidFill>
                <a:srgbClr val="C00000"/>
              </a:solidFill>
            </a:endParaRPr>
          </a:p>
          <a:p>
            <a:r>
              <a:rPr lang="cs-CZ" sz="6000" b="1" dirty="0" smtClean="0">
                <a:solidFill>
                  <a:srgbClr val="C00000"/>
                </a:solidFill>
              </a:rPr>
              <a:t/>
            </a:r>
            <a:br>
              <a:rPr lang="cs-CZ" sz="6000" b="1" dirty="0" smtClean="0">
                <a:solidFill>
                  <a:srgbClr val="C00000"/>
                </a:solidFill>
              </a:rPr>
            </a:br>
            <a:endParaRPr lang="cs-CZ" sz="6000" b="1" dirty="0"/>
          </a:p>
        </p:txBody>
      </p:sp>
      <p:pic>
        <p:nvPicPr>
          <p:cNvPr id="1026" name="Picture 2" descr="C:\Users\PC\AppData\Local\Microsoft\Windows\Temporary Internet Files\Content.IE5\G7Y27C4G\MC9003086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4500546"/>
            <a:ext cx="3641438" cy="235745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42910" y="142852"/>
          <a:ext cx="8358246" cy="6500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 rot="10800000" flipV="1">
            <a:off x="0" y="285728"/>
            <a:ext cx="61436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u="sng" dirty="0" smtClean="0">
                <a:solidFill>
                  <a:srgbClr val="6600CC"/>
                </a:solidFill>
              </a:rPr>
              <a:t>Egyptská společnost</a:t>
            </a:r>
            <a:r>
              <a:rPr lang="cs-CZ" sz="5400" b="1" dirty="0" smtClean="0">
                <a:solidFill>
                  <a:srgbClr val="6600CC"/>
                </a:solidFill>
              </a:rPr>
              <a:t>:</a:t>
            </a:r>
            <a:endParaRPr lang="cs-CZ" sz="5400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412776"/>
            <a:ext cx="8229600" cy="4572000"/>
          </a:xfrm>
        </p:spPr>
        <p:txBody>
          <a:bodyPr/>
          <a:lstStyle/>
          <a:p>
            <a:r>
              <a:rPr lang="cs-CZ" sz="2800" b="1" u="sng" dirty="0" err="1">
                <a:solidFill>
                  <a:schemeClr val="bg1"/>
                </a:solidFill>
              </a:rPr>
              <a:t>Meni</a:t>
            </a:r>
            <a:r>
              <a:rPr lang="cs-CZ" sz="2800" u="sng" dirty="0">
                <a:solidFill>
                  <a:schemeClr val="bg1"/>
                </a:solidFill>
              </a:rPr>
              <a:t> </a:t>
            </a:r>
            <a:r>
              <a:rPr lang="cs-CZ" sz="2800" u="sng" dirty="0" smtClean="0">
                <a:solidFill>
                  <a:schemeClr val="bg1"/>
                </a:solidFill>
              </a:rPr>
              <a:t>–</a:t>
            </a: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</a:rPr>
              <a:t>sjednotitel Dolního  a   Horního Egypta</a:t>
            </a:r>
            <a:endParaRPr lang="cs-CZ" sz="2800" b="1" dirty="0">
              <a:solidFill>
                <a:schemeClr val="bg1"/>
              </a:solidFill>
            </a:endParaRPr>
          </a:p>
          <a:p>
            <a:r>
              <a:rPr lang="cs-CZ" sz="2800" b="1" u="sng" dirty="0" err="1">
                <a:solidFill>
                  <a:schemeClr val="bg1"/>
                </a:solidFill>
              </a:rPr>
              <a:t>Džóser</a:t>
            </a:r>
            <a:r>
              <a:rPr lang="cs-CZ" sz="2800" b="1" u="sng" dirty="0"/>
              <a:t> </a:t>
            </a:r>
            <a:r>
              <a:rPr lang="cs-CZ" sz="2800" b="1" dirty="0">
                <a:solidFill>
                  <a:schemeClr val="bg1"/>
                </a:solidFill>
              </a:rPr>
              <a:t>– nejstarší pyramida </a:t>
            </a:r>
          </a:p>
          <a:p>
            <a:r>
              <a:rPr lang="cs-CZ" sz="2800" b="1" u="sng" dirty="0">
                <a:solidFill>
                  <a:schemeClr val="bg1"/>
                </a:solidFill>
              </a:rPr>
              <a:t>Cheops</a:t>
            </a:r>
            <a:r>
              <a:rPr lang="cs-CZ" sz="2800" b="1" dirty="0">
                <a:solidFill>
                  <a:schemeClr val="bg1"/>
                </a:solidFill>
              </a:rPr>
              <a:t> – Stará říše – největší pyramida</a:t>
            </a:r>
          </a:p>
          <a:p>
            <a:r>
              <a:rPr lang="cs-CZ" sz="2800" b="1" u="sng" dirty="0">
                <a:solidFill>
                  <a:schemeClr val="bg1"/>
                </a:solidFill>
              </a:rPr>
              <a:t>Tutanchamon</a:t>
            </a:r>
            <a:r>
              <a:rPr lang="cs-CZ" sz="2800" u="sng" dirty="0">
                <a:solidFill>
                  <a:schemeClr val="bg1"/>
                </a:solidFill>
              </a:rPr>
              <a:t>-</a:t>
            </a:r>
            <a:r>
              <a:rPr lang="cs-CZ" sz="2800" dirty="0">
                <a:solidFill>
                  <a:schemeClr val="bg1"/>
                </a:solidFill>
              </a:rPr>
              <a:t> bezvýznamný, jediná nevyloupená hrobka, objevena 1922</a:t>
            </a:r>
          </a:p>
          <a:p>
            <a:r>
              <a:rPr lang="cs-CZ" sz="2800" b="1" u="sng" dirty="0" smtClean="0">
                <a:solidFill>
                  <a:schemeClr val="bg1"/>
                </a:solidFill>
              </a:rPr>
              <a:t>Kleopatra</a:t>
            </a:r>
            <a:r>
              <a:rPr lang="cs-CZ" sz="2800" dirty="0" smtClean="0">
                <a:solidFill>
                  <a:schemeClr val="bg1"/>
                </a:solidFill>
              </a:rPr>
              <a:t>- </a:t>
            </a:r>
            <a:r>
              <a:rPr lang="cs-CZ" sz="2800" dirty="0">
                <a:solidFill>
                  <a:schemeClr val="bg1"/>
                </a:solidFill>
              </a:rPr>
              <a:t>poslední panovnice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C0000"/>
                </a:solidFill>
              </a:rPr>
              <a:t>V ÝZ N AM N Í   P A N O V N Í C I</a:t>
            </a:r>
            <a:br>
              <a:rPr lang="cs-CZ" u="sng" dirty="0" smtClean="0">
                <a:solidFill>
                  <a:srgbClr val="CC0000"/>
                </a:solidFill>
              </a:rPr>
            </a:br>
            <a:endParaRPr lang="cs-CZ" u="sng" dirty="0">
              <a:solidFill>
                <a:srgbClr val="CC0000"/>
              </a:solidFill>
            </a:endParaRPr>
          </a:p>
        </p:txBody>
      </p:sp>
      <p:pic>
        <p:nvPicPr>
          <p:cNvPr id="2051" name="Picture 3" descr="C:\Users\PC\AppData\Local\Microsoft\Windows\Temporary Internet Files\Content.IE5\0TUGYEL2\MC9004366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2857496"/>
            <a:ext cx="1714512" cy="375127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5400" b="1" u="sng" dirty="0" smtClean="0">
                <a:solidFill>
                  <a:srgbClr val="C00000"/>
                </a:solidFill>
              </a:rPr>
              <a:t>PÍSMO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95536" y="1353599"/>
            <a:ext cx="4691063" cy="52387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200" b="1" dirty="0">
                <a:solidFill>
                  <a:srgbClr val="C00000"/>
                </a:solidFill>
              </a:rPr>
              <a:t>Po Sumerech druhý národ znalý písma</a:t>
            </a:r>
          </a:p>
          <a:p>
            <a:pPr>
              <a:lnSpc>
                <a:spcPct val="90000"/>
              </a:lnSpc>
            </a:pPr>
            <a:r>
              <a:rPr lang="cs-CZ" sz="3200" b="1" dirty="0">
                <a:solidFill>
                  <a:srgbClr val="C00000"/>
                </a:solidFill>
              </a:rPr>
              <a:t>Vývoj z obrázkového písma- asi 3 300př.n.l.</a:t>
            </a:r>
          </a:p>
          <a:p>
            <a:pPr>
              <a:lnSpc>
                <a:spcPct val="90000"/>
              </a:lnSpc>
            </a:pPr>
            <a:r>
              <a:rPr lang="cs-CZ" sz="3200" b="1" u="sng" dirty="0">
                <a:solidFill>
                  <a:srgbClr val="C00000"/>
                </a:solidFill>
              </a:rPr>
              <a:t>Hieroglyfy</a:t>
            </a:r>
            <a:r>
              <a:rPr lang="cs-CZ" sz="3200" b="1" dirty="0">
                <a:solidFill>
                  <a:srgbClr val="C00000"/>
                </a:solidFill>
              </a:rPr>
              <a:t> (posvátné)</a:t>
            </a:r>
          </a:p>
          <a:p>
            <a:pPr>
              <a:lnSpc>
                <a:spcPct val="90000"/>
              </a:lnSpc>
            </a:pPr>
            <a:r>
              <a:rPr lang="cs-CZ" sz="3200" b="1" dirty="0">
                <a:solidFill>
                  <a:srgbClr val="C00000"/>
                </a:solidFill>
              </a:rPr>
              <a:t>Z nich zjednodušené typy vhodné k psaní na papyru</a:t>
            </a:r>
            <a:r>
              <a:rPr lang="cs-CZ" sz="3200" b="1" dirty="0" smtClean="0">
                <a:solidFill>
                  <a:srgbClr val="C00000"/>
                </a:solidFill>
              </a:rPr>
              <a:t>:</a:t>
            </a:r>
            <a:endParaRPr lang="cs-CZ" sz="3200" b="1" dirty="0">
              <a:solidFill>
                <a:srgbClr val="C0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3200" b="1" i="1" u="sng" dirty="0">
                <a:solidFill>
                  <a:srgbClr val="C00000"/>
                </a:solidFill>
              </a:rPr>
              <a:t>Papyrus-</a:t>
            </a:r>
            <a:r>
              <a:rPr lang="cs-CZ" sz="3200" b="1" dirty="0">
                <a:solidFill>
                  <a:srgbClr val="C00000"/>
                </a:solidFill>
              </a:rPr>
              <a:t> rostlina v deltě Nilu</a:t>
            </a:r>
          </a:p>
        </p:txBody>
      </p:sp>
      <p:pic>
        <p:nvPicPr>
          <p:cNvPr id="3074" name="Picture 2" descr="C:\Users\PC\AppData\Local\Microsoft\Windows\Temporary Internet Files\Content.IE5\G7Y27C4G\MC9002157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857232"/>
            <a:ext cx="2214578" cy="573513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PC\AppData\Local\Microsoft\Windows\Temporary Internet Files\Content.IE5\0TUGYEL2\MP9004032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3135" y="285727"/>
            <a:ext cx="3721099" cy="5969477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179512" y="152400"/>
            <a:ext cx="8050088" cy="90033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PYRAMIDY</a:t>
            </a:r>
            <a:endParaRPr lang="cs-CZ" sz="6600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683568" y="980728"/>
            <a:ext cx="4739333" cy="56886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Život pozemský jen příprava na posmrtný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(=</a:t>
            </a:r>
            <a:r>
              <a:rPr lang="cs-CZ" sz="2800" b="1" dirty="0">
                <a:solidFill>
                  <a:srgbClr val="002060"/>
                </a:solidFill>
              </a:rPr>
              <a:t>věčný) život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 K životě po smrti nutno    zachovat tělesnou schránku – balzamování 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Příprava mumie - 70 dní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Složité pohřební rituály, nákladně vybavené hrobky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Celá egyptská civilizace založena na náboženství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2060"/>
                </a:solidFill>
              </a:rPr>
              <a:t>Král se po smrti stal bohem</a:t>
            </a:r>
          </a:p>
          <a:p>
            <a:pPr>
              <a:lnSpc>
                <a:spcPct val="90000"/>
              </a:lnSpc>
            </a:pPr>
            <a:endParaRPr lang="cs-CZ" sz="2800" b="1" dirty="0">
              <a:solidFill>
                <a:srgbClr val="002060"/>
              </a:solidFill>
            </a:endParaRPr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Font typeface="Wingdings" pitchFamily="2" charset="2"/>
              <a:buChar char="Ø"/>
            </a:pPr>
            <a:endParaRPr lang="cs-CZ" sz="4000" dirty="0" smtClean="0"/>
          </a:p>
          <a:p>
            <a:pPr>
              <a:buClrTx/>
              <a:buFont typeface="Wingdings" pitchFamily="2" charset="2"/>
              <a:buChar char="Ø"/>
            </a:pPr>
            <a:endParaRPr lang="cs-CZ" dirty="0" smtClean="0"/>
          </a:p>
          <a:p>
            <a:pPr>
              <a:buClrTx/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60890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15616" y="548680"/>
            <a:ext cx="705678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3200" dirty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320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78</TotalTime>
  <Words>261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Default Theme</vt:lpstr>
      <vt:lpstr>Prezentace aplikace PowerPoint</vt:lpstr>
      <vt:lpstr>Prezentace aplikace PowerPoint</vt:lpstr>
      <vt:lpstr>Prezentace aplikace PowerPoint</vt:lpstr>
      <vt:lpstr>V ÝZ N AM N Í   P A N O V N Í C I </vt:lpstr>
      <vt:lpstr>                  PÍSMO</vt:lpstr>
      <vt:lpstr>PYRAMIDY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17</cp:revision>
  <dcterms:created xsi:type="dcterms:W3CDTF">2011-09-18T13:35:00Z</dcterms:created>
  <dcterms:modified xsi:type="dcterms:W3CDTF">2012-02-29T09:37:37Z</dcterms:modified>
</cp:coreProperties>
</file>