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60" r:id="rId4"/>
    <p:sldId id="261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6C9DE7C-ED95-412D-83C0-E4C74C6BAAE9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100AE59-A989-43F5-9BC5-371EDD173A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826980-0EE9-41B1-81BF-47705FBC228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A04C5F-9377-4CBE-8A87-62D22B30D1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8CC446-8799-4B23-90DB-81715480817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F83AC7-D433-4BD1-A215-396E2A6B2E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ACDD11-6AD1-425A-9EC7-31E55030AB53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74AB6-7FD4-4281-B5E4-29F08EF187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26D735-F1FB-420D-B733-BB8E862F9C5A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5057F8-73DA-414E-8563-03AAF4CC31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BE58B6-CB0B-4E55-8C66-6B472048518B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1B71ED-6426-4D45-9936-CCF8BBB59A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C43ABF-9FD4-4815-8CEF-D0B2E54A0347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FF5BF-3E94-4D2D-B75F-380FF77528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3C8FF-19F1-47BB-AD35-973A9FF424C9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3036DA-DF55-4066-970A-CD436209B8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BDD1DE-FE61-42D8-AB6F-4080A435955F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6C611-93DF-479E-8F93-B02263B402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43D354-7E4A-42D7-B580-42160BFC4ED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CDF5D3-C0C3-4E21-8FB9-FA0CA40D82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E8D48-6D4A-4084-8552-D2831E9D6B5E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E87CC-3EC0-4B4D-9FFE-DEB3FC8662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5298C6-25FE-4C0E-B64B-32F2ECD20E5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5AFC84-BE24-4D43-B495-8D10209404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7723A15-53D3-406A-B23C-F9AACA74F0BB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B974A5F-4F3A-4502-9FD4-D8D71C4175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ransition spd="slow">
    <p:fade/>
  </p:transition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latin typeface="+mn-lt"/>
              </a:rPr>
              <a:t>Složené zlomky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412750"/>
            <a:ext cx="82089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VY_32_INOVACE_027_Složené zlomky</a:t>
            </a:r>
            <a:endParaRPr lang="cs-CZ">
              <a:solidFill>
                <a:schemeClr val="tx2"/>
              </a:solidFill>
              <a:latin typeface="Franklin Gothic Book" pitchFamily="34" charset="0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Zástupný symbol pro zápatí 3"/>
          <p:cNvSpPr txBox="1">
            <a:spLocks noGrp="1"/>
          </p:cNvSpPr>
          <p:nvPr/>
        </p:nvSpPr>
        <p:spPr bwMode="auto">
          <a:xfrm>
            <a:off x="684213" y="7100888"/>
            <a:ext cx="7777162" cy="7254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1400" i="1">
              <a:solidFill>
                <a:schemeClr val="tx2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Franklin Gothic Book" pitchFamily="34" charset="0"/>
              </a:rPr>
              <a:t>Autor</a:t>
            </a:r>
            <a:r>
              <a:rPr lang="cs-CZ" sz="1600">
                <a:solidFill>
                  <a:schemeClr val="tx2"/>
                </a:solidFill>
                <a:latin typeface="Franklin Gothic Book" pitchFamily="34" charset="0"/>
              </a:rPr>
              <a:t>: Mgr. Zuzana Zágoršeková</a:t>
            </a:r>
          </a:p>
          <a:p>
            <a:r>
              <a:rPr lang="cs-CZ" sz="1600" b="1">
                <a:solidFill>
                  <a:schemeClr val="tx2"/>
                </a:solidFill>
                <a:latin typeface="Franklin Gothic Book" pitchFamily="34" charset="0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Franklin Gothic Book" pitchFamily="34" charset="0"/>
              </a:rPr>
              <a:t>: 25.11.2011</a:t>
            </a:r>
          </a:p>
          <a:p>
            <a:r>
              <a:rPr lang="cs-CZ" sz="1600" b="1">
                <a:solidFill>
                  <a:schemeClr val="tx2"/>
                </a:solidFill>
                <a:latin typeface="Franklin Gothic Book" pitchFamily="34" charset="0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Franklin Gothic Book" pitchFamily="34" charset="0"/>
              </a:rPr>
              <a:t>: II. Stupeň – základní, 7. ročník</a:t>
            </a:r>
          </a:p>
          <a:p>
            <a:endParaRPr lang="cs-CZ" sz="1600">
              <a:solidFill>
                <a:schemeClr val="tx2"/>
              </a:solidFill>
              <a:latin typeface="Franklin Gothic Book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Franklin Gothic Book" pitchFamily="34" charset="0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Franklin Gothic Book" pitchFamily="34" charset="0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Franklin Gothic Book" pitchFamily="34" charset="0"/>
              </a:rPr>
              <a:t>Vzdělávací obor: Matematika</a:t>
            </a:r>
            <a:endParaRPr lang="cs-CZ" sz="1600">
              <a:solidFill>
                <a:schemeClr val="tx2"/>
              </a:solidFill>
              <a:latin typeface="Franklin Gothic Book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Franklin Gothic Book" pitchFamily="34" charset="0"/>
              </a:rPr>
              <a:t>Téma: Složené zlomky</a:t>
            </a:r>
            <a:endParaRPr lang="cs-CZ" sz="1600">
              <a:solidFill>
                <a:schemeClr val="tx2"/>
              </a:solidFill>
              <a:latin typeface="Franklin Gothic Book" pitchFamily="34" charset="0"/>
            </a:endParaRPr>
          </a:p>
          <a:p>
            <a:endParaRPr lang="cs-CZ" sz="1600">
              <a:solidFill>
                <a:schemeClr val="tx2"/>
              </a:solidFill>
              <a:latin typeface="Franklin Gothic Book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Franklin Gothic Book" pitchFamily="34" charset="0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Franklin Gothic Book" pitchFamily="34" charset="0"/>
              </a:rPr>
              <a:t> co je složený zlomek, 3 příklady řešené. Pracovní list – 1 žák počítá na interaktivní tabuli, ostatní do školního sešitu </a:t>
            </a:r>
          </a:p>
          <a:p>
            <a:endParaRPr lang="cs-CZ" sz="1600">
              <a:solidFill>
                <a:schemeClr val="tx2"/>
              </a:solidFill>
              <a:latin typeface="Franklin Gothic Book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Franklin Gothic Book" pitchFamily="34" charset="0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Franklin Gothic Book" pitchFamily="34" charset="0"/>
              </a:rPr>
              <a:t>: prezentace, pracovní list</a:t>
            </a:r>
          </a:p>
          <a:p>
            <a:endParaRPr lang="cs-CZ" sz="1600">
              <a:solidFill>
                <a:schemeClr val="tx2"/>
              </a:solidFill>
              <a:latin typeface="Franklin Gothic Book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Franklin Gothic Book" pitchFamily="34" charset="0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Franklin Gothic Book" pitchFamily="34" charset="0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Franklin Gothic Book" pitchFamily="34" charset="0"/>
              </a:rPr>
              <a:t>žák se seznámí se složenými zlomky a počítá je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Složené zlomky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627313" y="188913"/>
            <a:ext cx="31765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Franklin Gothic Book" pitchFamily="34" charset="0"/>
              </a:rPr>
              <a:t>Složené zlomky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3850" y="1125538"/>
            <a:ext cx="8361363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u="sng">
                <a:latin typeface="Franklin Gothic Book" pitchFamily="34" charset="0"/>
              </a:rPr>
              <a:t>složený zlomek </a:t>
            </a:r>
            <a:r>
              <a:rPr lang="cs-CZ" sz="3200">
                <a:latin typeface="Franklin Gothic Book" pitchFamily="34" charset="0"/>
              </a:rPr>
              <a:t>– je podíl dvou zlomků, čísla </a:t>
            </a:r>
          </a:p>
          <a:p>
            <a:r>
              <a:rPr lang="cs-CZ" sz="3200">
                <a:latin typeface="Franklin Gothic Book" pitchFamily="34" charset="0"/>
              </a:rPr>
              <a:t>celého a zlomku nebo zlomku a celého čísla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7544" y="2420888"/>
            <a:ext cx="4879862" cy="1456937"/>
          </a:xfrm>
          <a:prstGeom prst="rect">
            <a:avLst/>
          </a:prstGeom>
          <a:blipFill rotWithShape="1">
            <a:blip r:embed="rId2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8" name="TextovéPole 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23528" y="4365104"/>
            <a:ext cx="5474576" cy="1205651"/>
          </a:xfrm>
          <a:prstGeom prst="rect">
            <a:avLst/>
          </a:prstGeom>
          <a:blipFill rotWithShape="1">
            <a:blip r:embed="rId3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90196" y="404664"/>
            <a:ext cx="4490332" cy="993285"/>
          </a:xfrm>
          <a:prstGeom prst="rect">
            <a:avLst/>
          </a:prstGeom>
          <a:blipFill rotWithShape="1">
            <a:blip r:embed="rId2" cstate="print"/>
            <a:stretch>
              <a:fillRect b="-8589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41313" y="1700213"/>
            <a:ext cx="7997825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hlavní zlomková čára, která vyjadřuje podíl, je</a:t>
            </a:r>
          </a:p>
          <a:p>
            <a:r>
              <a:rPr lang="cs-CZ" sz="3200">
                <a:latin typeface="Franklin Gothic Book" pitchFamily="34" charset="0"/>
              </a:rPr>
              <a:t>delší a výraznější 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41116" y="2996952"/>
            <a:ext cx="8568952" cy="3095271"/>
          </a:xfrm>
          <a:prstGeom prst="rect">
            <a:avLst/>
          </a:prstGeom>
          <a:blipFill rotWithShape="1">
            <a:blip r:embed="rId3" cstate="print"/>
            <a:stretch>
              <a:fillRect l="-220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8308621" y="3212975"/>
            <a:ext cx="601447" cy="786177"/>
          </a:xfrm>
          <a:prstGeom prst="rect">
            <a:avLst/>
          </a:prstGeom>
          <a:blipFill rotWithShape="1">
            <a:blip r:embed="rId4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8393580" y="5052135"/>
            <a:ext cx="431528" cy="786177"/>
          </a:xfrm>
          <a:prstGeom prst="rect">
            <a:avLst/>
          </a:prstGeom>
          <a:blipFill rotWithShape="1">
            <a:blip r:embed="rId5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89382" y="116632"/>
            <a:ext cx="9252520" cy="914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Použité zdroje</a:t>
            </a: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TextovéPole 2"/>
          <p:cNvSpPr txBox="1">
            <a:spLocks noChangeArrowheads="1"/>
          </p:cNvSpPr>
          <p:nvPr/>
        </p:nvSpPr>
        <p:spPr bwMode="auto">
          <a:xfrm>
            <a:off x="395288" y="1125538"/>
            <a:ext cx="77549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Franklin Gothic Book" pitchFamily="34" charset="0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51</TotalTime>
  <Words>103</Words>
  <Application>Microsoft Office PowerPoint</Application>
  <PresentationFormat>On-screen Show (4:3)</PresentationFormat>
  <Paragraphs>26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5</vt:i4>
      </vt:variant>
    </vt:vector>
  </HeadingPairs>
  <TitlesOfParts>
    <vt:vector size="19" baseType="lpstr">
      <vt:lpstr>Franklin Gothic Book</vt:lpstr>
      <vt:lpstr>Arial</vt:lpstr>
      <vt:lpstr>Franklin Gothic Medium</vt:lpstr>
      <vt:lpstr>Wingdings 2</vt:lpstr>
      <vt:lpstr>Calibri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</vt:vector>
  </TitlesOfParts>
  <Company>Kamenka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Složené zlomky</dc:title>
  <dc:creator>Kamil Zágoršek</dc:creator>
  <cp:lastModifiedBy>DUM</cp:lastModifiedBy>
  <cp:revision>9</cp:revision>
  <dcterms:created xsi:type="dcterms:W3CDTF">2011-11-25T14:56:53Z</dcterms:created>
  <dcterms:modified xsi:type="dcterms:W3CDTF">2012-03-03T16:37:12Z</dcterms:modified>
</cp:coreProperties>
</file>