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7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 varScale="1">
        <p:scale>
          <a:sx n="69" d="100"/>
          <a:sy n="69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414D8-0C84-44A9-91C2-DFB17FA5EB71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AF7F-DE34-48E9-BA08-CEC6BB34FBB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414D8-0C84-44A9-91C2-DFB17FA5EB71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AF7F-DE34-48E9-BA08-CEC6BB34FBB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414D8-0C84-44A9-91C2-DFB17FA5EB71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AF7F-DE34-48E9-BA08-CEC6BB34FB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414D8-0C84-44A9-91C2-DFB17FA5EB71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AF7F-DE34-48E9-BA08-CEC6BB34FBB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414D8-0C84-44A9-91C2-DFB17FA5EB71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AF7F-DE34-48E9-BA08-CEC6BB34FBB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414D8-0C84-44A9-91C2-DFB17FA5EB71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AF7F-DE34-48E9-BA08-CEC6BB34FB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414D8-0C84-44A9-91C2-DFB17FA5EB71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AF7F-DE34-48E9-BA08-CEC6BB34FB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414D8-0C84-44A9-91C2-DFB17FA5EB71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AF7F-DE34-48E9-BA08-CEC6BB34FB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414D8-0C84-44A9-91C2-DFB17FA5EB71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AF7F-DE34-48E9-BA08-CEC6BB34FBB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414D8-0C84-44A9-91C2-DFB17FA5EB71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AF7F-DE34-48E9-BA08-CEC6BB34FB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414D8-0C84-44A9-91C2-DFB17FA5EB71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AF7F-DE34-48E9-BA08-CEC6BB34FB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51414D8-0C84-44A9-91C2-DFB17FA5EB71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8A8AF7F-DE34-48E9-BA08-CEC6BB34FBB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3408834"/>
              </p:ext>
            </p:extLst>
          </p:nvPr>
        </p:nvGraphicFramePr>
        <p:xfrm>
          <a:off x="1665288" y="2414588"/>
          <a:ext cx="5813425" cy="282612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Zdeňka Pecková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VY_32_INOVACE_3424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Johann Sebastian Bach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Život a dílo J. S. Bacha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Hudební výchova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7.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informace o hudebním skladateli, jeho životě, tvorbě a zajímavostech z jeho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života.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Žáci se seznámí se životem a dílem barokního skladatele Johanna Sebastiana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Bacha.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7541346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501008"/>
            <a:ext cx="6400800" cy="1752600"/>
          </a:xfrm>
        </p:spPr>
        <p:txBody>
          <a:bodyPr/>
          <a:lstStyle/>
          <a:p>
            <a:r>
              <a:rPr lang="cs-CZ" dirty="0" smtClean="0"/>
              <a:t>1685 </a:t>
            </a:r>
            <a:r>
              <a:rPr lang="cs-CZ" dirty="0" err="1" smtClean="0"/>
              <a:t>Eisenach</a:t>
            </a:r>
            <a:r>
              <a:rPr lang="cs-CZ" dirty="0" smtClean="0"/>
              <a:t> – 1750 Lipsko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700808"/>
            <a:ext cx="7772400" cy="1470025"/>
          </a:xfrm>
        </p:spPr>
        <p:txBody>
          <a:bodyPr/>
          <a:lstStyle/>
          <a:p>
            <a:r>
              <a:rPr lang="cs-CZ" dirty="0" smtClean="0"/>
              <a:t>Johann Sebastian Bach</a:t>
            </a:r>
            <a:endParaRPr lang="cs-CZ" dirty="0"/>
          </a:p>
        </p:txBody>
      </p:sp>
      <p:pic>
        <p:nvPicPr>
          <p:cNvPr id="2050" name="Picture 2" descr="C:\Users\ZSTREBON\AppData\Local\Microsoft\Windows\Temporary Internet Files\Content.IE5\QXOMYNFP\MC900301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234280"/>
            <a:ext cx="1819656" cy="1762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003513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1628800"/>
            <a:ext cx="8229600" cy="4497363"/>
          </a:xfrm>
        </p:spPr>
        <p:txBody>
          <a:bodyPr/>
          <a:lstStyle/>
          <a:p>
            <a:r>
              <a:rPr lang="cs-CZ" dirty="0" smtClean="0"/>
              <a:t>Německý hudební skladatel</a:t>
            </a:r>
          </a:p>
          <a:p>
            <a:r>
              <a:rPr lang="cs-CZ" dirty="0" smtClean="0"/>
              <a:t>Tvořil v období baroka</a:t>
            </a:r>
          </a:p>
          <a:p>
            <a:r>
              <a:rPr lang="cs-CZ" dirty="0" smtClean="0"/>
              <a:t>Vynikající varhaník, znalec varhan a </a:t>
            </a:r>
            <a:r>
              <a:rPr lang="cs-CZ" dirty="0" err="1" smtClean="0"/>
              <a:t>cemballista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84428" y="404664"/>
            <a:ext cx="7200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Základní fakta</a:t>
            </a:r>
            <a:endParaRPr lang="cs-CZ" sz="4400" dirty="0"/>
          </a:p>
        </p:txBody>
      </p:sp>
      <p:pic>
        <p:nvPicPr>
          <p:cNvPr id="1026" name="Picture 2" descr="C:\Users\ZSTREBON\AppData\Local\Microsoft\Windows\Temporary Internet Files\Content.IE5\4ZR9VBDC\MC9001923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8014" y="3212976"/>
            <a:ext cx="2696183" cy="2693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210222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Dětství – pocházel ze starého hudebního rodu, brzy osiřel </a:t>
            </a:r>
          </a:p>
          <a:p>
            <a:r>
              <a:rPr lang="cs-CZ" dirty="0" smtClean="0"/>
              <a:t>Působiště: </a:t>
            </a:r>
            <a:r>
              <a:rPr lang="cs-CZ" dirty="0" err="1" smtClean="0"/>
              <a:t>Arnstadt</a:t>
            </a:r>
            <a:r>
              <a:rPr lang="cs-CZ" dirty="0" smtClean="0"/>
              <a:t>, </a:t>
            </a:r>
            <a:r>
              <a:rPr lang="cs-CZ" dirty="0" err="1" smtClean="0"/>
              <a:t>Mühlhausen</a:t>
            </a:r>
            <a:r>
              <a:rPr lang="cs-CZ" dirty="0" smtClean="0"/>
              <a:t>, Výmar, </a:t>
            </a:r>
            <a:r>
              <a:rPr lang="cs-CZ" dirty="0" err="1" smtClean="0"/>
              <a:t>Köthen</a:t>
            </a:r>
            <a:r>
              <a:rPr lang="cs-CZ" dirty="0" smtClean="0"/>
              <a:t>, Lipsko</a:t>
            </a:r>
          </a:p>
          <a:p>
            <a:r>
              <a:rPr lang="cs-CZ" dirty="0" smtClean="0"/>
              <a:t>Dvakrát ženat</a:t>
            </a:r>
            <a:r>
              <a:rPr lang="cs-CZ" dirty="0"/>
              <a:t> </a:t>
            </a:r>
            <a:r>
              <a:rPr lang="cs-CZ" dirty="0" smtClean="0"/>
              <a:t>– Marie Barbora Bachová, Anna Magdalena</a:t>
            </a:r>
            <a:r>
              <a:rPr lang="cs-CZ" dirty="0"/>
              <a:t> </a:t>
            </a:r>
            <a:r>
              <a:rPr lang="cs-CZ" dirty="0" smtClean="0"/>
              <a:t>Bachová</a:t>
            </a:r>
          </a:p>
          <a:p>
            <a:r>
              <a:rPr lang="cs-CZ" dirty="0" smtClean="0"/>
              <a:t>20 dětí </a:t>
            </a:r>
          </a:p>
          <a:p>
            <a:r>
              <a:rPr lang="cs-CZ" dirty="0" smtClean="0"/>
              <a:t>Ke konci života oslepl</a:t>
            </a:r>
          </a:p>
        </p:txBody>
      </p:sp>
    </p:spTree>
    <p:extLst>
      <p:ext uri="{BB962C8B-B14F-4D97-AF65-F5344CB8AC3E}">
        <p14:creationId xmlns:p14="http://schemas.microsoft.com/office/powerpoint/2010/main" val="193930378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Minimálně 1400 dochovaných </a:t>
            </a:r>
            <a:r>
              <a:rPr lang="cs-CZ" dirty="0" smtClean="0"/>
              <a:t>skladeb</a:t>
            </a:r>
          </a:p>
          <a:p>
            <a:endParaRPr lang="cs-CZ" dirty="0" smtClean="0"/>
          </a:p>
          <a:p>
            <a:r>
              <a:rPr lang="cs-CZ" dirty="0" smtClean="0"/>
              <a:t>Duchovní   X   </a:t>
            </a:r>
            <a:r>
              <a:rPr lang="cs-CZ" dirty="0" smtClean="0"/>
              <a:t>Světské</a:t>
            </a:r>
          </a:p>
          <a:p>
            <a:pPr marL="45720" indent="0">
              <a:buNone/>
            </a:pPr>
            <a:endParaRPr lang="cs-CZ" dirty="0" smtClean="0"/>
          </a:p>
          <a:p>
            <a:r>
              <a:rPr lang="cs-CZ" dirty="0" smtClean="0"/>
              <a:t>Instrumentální   X   </a:t>
            </a:r>
            <a:r>
              <a:rPr lang="cs-CZ" dirty="0" smtClean="0"/>
              <a:t>Vokální</a:t>
            </a:r>
          </a:p>
          <a:p>
            <a:pPr marL="45720" indent="0">
              <a:buNone/>
            </a:pPr>
            <a:endParaRPr lang="cs-CZ" dirty="0" smtClean="0"/>
          </a:p>
          <a:p>
            <a:r>
              <a:rPr lang="cs-CZ" dirty="0" smtClean="0"/>
              <a:t>Sólové   X   Orchestrální</a:t>
            </a:r>
          </a:p>
        </p:txBody>
      </p:sp>
    </p:spTree>
    <p:extLst>
      <p:ext uri="{BB962C8B-B14F-4D97-AF65-F5344CB8AC3E}">
        <p14:creationId xmlns:p14="http://schemas.microsoft.com/office/powerpoint/2010/main" val="223617559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Skladby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dirty="0" smtClean="0"/>
              <a:t>Braniborské koncerty </a:t>
            </a:r>
            <a:r>
              <a:rPr lang="cs-CZ" dirty="0" smtClean="0"/>
              <a:t>– 6 orchestrálních suit ve formě concerta grossa</a:t>
            </a:r>
          </a:p>
          <a:p>
            <a:r>
              <a:rPr lang="cs-CZ" b="1" dirty="0" smtClean="0"/>
              <a:t>Temperovaný klavír </a:t>
            </a:r>
            <a:r>
              <a:rPr lang="cs-CZ" dirty="0" smtClean="0"/>
              <a:t>– sbírka 24 preludií a fug</a:t>
            </a:r>
          </a:p>
          <a:p>
            <a:r>
              <a:rPr lang="cs-CZ" b="1" dirty="0" smtClean="0"/>
              <a:t>Umění fugy</a:t>
            </a:r>
          </a:p>
          <a:p>
            <a:r>
              <a:rPr lang="cs-CZ" b="1" dirty="0" smtClean="0"/>
              <a:t>Mše h moll</a:t>
            </a:r>
          </a:p>
          <a:p>
            <a:r>
              <a:rPr lang="cs-CZ" dirty="0" smtClean="0"/>
              <a:t>Oratoria – </a:t>
            </a:r>
            <a:r>
              <a:rPr lang="cs-CZ" b="1" dirty="0" smtClean="0"/>
              <a:t>Pašije Janovy, Pašije Matoušovy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466511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Za svého života byl ceněn především jako varhaník, znalec varhan, </a:t>
            </a:r>
            <a:r>
              <a:rPr lang="cs-CZ" dirty="0" err="1" smtClean="0"/>
              <a:t>cemballista</a:t>
            </a:r>
            <a:endParaRPr lang="cs-CZ" dirty="0" smtClean="0"/>
          </a:p>
          <a:p>
            <a:r>
              <a:rPr lang="cs-CZ" dirty="0" smtClean="0"/>
              <a:t>Jako hudební skladatel byl doceněn až 100 let po smrti</a:t>
            </a:r>
          </a:p>
          <a:p>
            <a:r>
              <a:rPr lang="cs-CZ" dirty="0" smtClean="0"/>
              <a:t>V Lipsku přezdívka „tomášský kantor“</a:t>
            </a:r>
          </a:p>
          <a:p>
            <a:r>
              <a:rPr lang="cs-CZ" dirty="0" smtClean="0"/>
              <a:t>Jeho 4 synové se stali významnými hudebními skladateli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93695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sis zapamatoval?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Národnost?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Hudební sloh?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Hudební nástroje?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Dílo?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Kde působil? (nejvýznamnější působiště)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Německá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Baroko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Varhany, </a:t>
            </a:r>
            <a:r>
              <a:rPr lang="cs-CZ" dirty="0" err="1" smtClean="0"/>
              <a:t>cemballo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Braniborské koncerty, Temperovaný klavír, Umění fugy, Mše h moll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Výmar, Lipsko</a:t>
            </a:r>
          </a:p>
        </p:txBody>
      </p:sp>
    </p:spTree>
    <p:extLst>
      <p:ext uri="{BB962C8B-B14F-4D97-AF65-F5344CB8AC3E}">
        <p14:creationId xmlns:p14="http://schemas.microsoft.com/office/powerpoint/2010/main" val="4484893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</a:t>
            </a:r>
            <a:r>
              <a:rPr lang="cs-CZ" dirty="0" smtClean="0"/>
              <a:t>prameny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91445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110</TotalTime>
  <Words>269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Johann Sebastian Bach</vt:lpstr>
      <vt:lpstr>Prezentace aplikace PowerPoint</vt:lpstr>
      <vt:lpstr>Život</vt:lpstr>
      <vt:lpstr>Dílo</vt:lpstr>
      <vt:lpstr>Skladby</vt:lpstr>
      <vt:lpstr>Zajímavosti</vt:lpstr>
      <vt:lpstr>Co sis zapamatoval?</vt:lpstr>
      <vt:lpstr>Zdroje a prameny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Johann Sebastian Bach</dc:title>
  <dc:creator>ZSTREBON</dc:creator>
  <cp:lastModifiedBy>ZSTREBON</cp:lastModifiedBy>
  <cp:revision>16</cp:revision>
  <dcterms:created xsi:type="dcterms:W3CDTF">2012-02-18T13:56:56Z</dcterms:created>
  <dcterms:modified xsi:type="dcterms:W3CDTF">2012-03-23T20:35:48Z</dcterms:modified>
</cp:coreProperties>
</file>