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70" r:id="rId2"/>
    <p:sldId id="257" r:id="rId3"/>
    <p:sldId id="265" r:id="rId4"/>
    <p:sldId id="266" r:id="rId5"/>
    <p:sldId id="264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DEF1F7-E6B7-4F56-BEE3-0A1E1130F9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B1EEC-5F8B-46D2-AEA5-97B0BE59C8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206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B1EEC-5F8B-46D2-AEA5-97B0BE59C86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259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>
                <a:gd name="T0" fmla="*/ 3193 w 5740"/>
                <a:gd name="T1" fmla="*/ 1816 h 3273"/>
                <a:gd name="T2" fmla="*/ 0 w 5740"/>
                <a:gd name="T3" fmla="*/ 0 h 3273"/>
                <a:gd name="T4" fmla="*/ 0 w 5740"/>
                <a:gd name="T5" fmla="*/ 522 h 3273"/>
                <a:gd name="T6" fmla="*/ 3037 w 5740"/>
                <a:gd name="T7" fmla="*/ 1978 h 3273"/>
                <a:gd name="T8" fmla="*/ 5740 w 5740"/>
                <a:gd name="T9" fmla="*/ 3273 h 3273"/>
                <a:gd name="T10" fmla="*/ 5740 w 5740"/>
                <a:gd name="T11" fmla="*/ 3267 h 3273"/>
                <a:gd name="T12" fmla="*/ 3193 w 5740"/>
                <a:gd name="T13" fmla="*/ 1816 h 3273"/>
                <a:gd name="T14" fmla="*/ 3193 w 5740"/>
                <a:gd name="T15" fmla="*/ 1816 h 3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>
                <a:gd name="T0" fmla="*/ 3163 w 5591"/>
                <a:gd name="T1" fmla="*/ 1714 h 3243"/>
                <a:gd name="T2" fmla="*/ 431 w 5591"/>
                <a:gd name="T3" fmla="*/ 0 h 3243"/>
                <a:gd name="T4" fmla="*/ 0 w 5591"/>
                <a:gd name="T5" fmla="*/ 0 h 3243"/>
                <a:gd name="T6" fmla="*/ 3086 w 5591"/>
                <a:gd name="T7" fmla="*/ 1786 h 3243"/>
                <a:gd name="T8" fmla="*/ 5591 w 5591"/>
                <a:gd name="T9" fmla="*/ 3243 h 3243"/>
                <a:gd name="T10" fmla="*/ 5591 w 5591"/>
                <a:gd name="T11" fmla="*/ 3237 h 3243"/>
                <a:gd name="T12" fmla="*/ 3163 w 5591"/>
                <a:gd name="T13" fmla="*/ 1714 h 3243"/>
                <a:gd name="T14" fmla="*/ 3163 w 5591"/>
                <a:gd name="T15" fmla="*/ 1714 h 3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>
                <a:gd name="T0" fmla="*/ 0 w 4042"/>
                <a:gd name="T1" fmla="*/ 156 h 192"/>
                <a:gd name="T2" fmla="*/ 4042 w 4042"/>
                <a:gd name="T3" fmla="*/ 192 h 192"/>
                <a:gd name="T4" fmla="*/ 4042 w 4042"/>
                <a:gd name="T5" fmla="*/ 144 h 192"/>
                <a:gd name="T6" fmla="*/ 0 w 4042"/>
                <a:gd name="T7" fmla="*/ 0 h 192"/>
                <a:gd name="T8" fmla="*/ 0 w 4042"/>
                <a:gd name="T9" fmla="*/ 156 h 192"/>
                <a:gd name="T10" fmla="*/ 0 w 4042"/>
                <a:gd name="T11" fmla="*/ 156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20 w 1722"/>
                <a:gd name="T1" fmla="*/ 65 h 66"/>
                <a:gd name="T2" fmla="*/ 1720 w 1722"/>
                <a:gd name="T3" fmla="*/ 59 h 66"/>
                <a:gd name="T4" fmla="*/ 0 w 1722"/>
                <a:gd name="T5" fmla="*/ 0 h 66"/>
                <a:gd name="T6" fmla="*/ 0 w 1722"/>
                <a:gd name="T7" fmla="*/ 47 h 66"/>
                <a:gd name="T8" fmla="*/ 1720 w 1722"/>
                <a:gd name="T9" fmla="*/ 65 h 66"/>
                <a:gd name="T10" fmla="*/ 1720 w 1722"/>
                <a:gd name="T11" fmla="*/ 65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>
                <a:gd name="T0" fmla="*/ 0 w 4789"/>
                <a:gd name="T1" fmla="*/ 329 h 329"/>
                <a:gd name="T2" fmla="*/ 4789 w 4789"/>
                <a:gd name="T3" fmla="*/ 77 h 329"/>
                <a:gd name="T4" fmla="*/ 4789 w 4789"/>
                <a:gd name="T5" fmla="*/ 0 h 329"/>
                <a:gd name="T6" fmla="*/ 0 w 4789"/>
                <a:gd name="T7" fmla="*/ 107 h 329"/>
                <a:gd name="T8" fmla="*/ 0 w 4789"/>
                <a:gd name="T9" fmla="*/ 329 h 329"/>
                <a:gd name="T10" fmla="*/ 0 w 4789"/>
                <a:gd name="T11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4 w 975"/>
                <a:gd name="T1" fmla="*/ 48 h 101"/>
                <a:gd name="T2" fmla="*/ 974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4 w 975"/>
                <a:gd name="T9" fmla="*/ 48 h 101"/>
                <a:gd name="T10" fmla="*/ 974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9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9 w 2141"/>
                <a:gd name="T7" fmla="*/ 0 h 198"/>
                <a:gd name="T8" fmla="*/ 2139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>
                <a:gd name="T0" fmla="*/ 0 w 3623"/>
                <a:gd name="T1" fmla="*/ 348 h 348"/>
                <a:gd name="T2" fmla="*/ 311 w 3623"/>
                <a:gd name="T3" fmla="*/ 348 h 348"/>
                <a:gd name="T4" fmla="*/ 3623 w 3623"/>
                <a:gd name="T5" fmla="*/ 42 h 348"/>
                <a:gd name="T6" fmla="*/ 3623 w 3623"/>
                <a:gd name="T7" fmla="*/ 0 h 348"/>
                <a:gd name="T8" fmla="*/ 0 w 3623"/>
                <a:gd name="T9" fmla="*/ 264 h 348"/>
                <a:gd name="T10" fmla="*/ 0 w 3623"/>
                <a:gd name="T11" fmla="*/ 348 h 348"/>
                <a:gd name="T12" fmla="*/ 0 w 3623"/>
                <a:gd name="T13" fmla="*/ 348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9 w 2517"/>
                <a:gd name="T1" fmla="*/ 276 h 276"/>
                <a:gd name="T2" fmla="*/ 2514 w 2517"/>
                <a:gd name="T3" fmla="*/ 204 h 276"/>
                <a:gd name="T4" fmla="*/ 2257 w 2517"/>
                <a:gd name="T5" fmla="*/ 0 h 276"/>
                <a:gd name="T6" fmla="*/ 0 w 2517"/>
                <a:gd name="T7" fmla="*/ 276 h 276"/>
                <a:gd name="T8" fmla="*/ 2179 w 2517"/>
                <a:gd name="T9" fmla="*/ 276 h 276"/>
                <a:gd name="T10" fmla="*/ 2179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>
                <a:gd name="T0" fmla="*/ 1405 w 1405"/>
                <a:gd name="T1" fmla="*/ 126 h 378"/>
                <a:gd name="T2" fmla="*/ 1405 w 1405"/>
                <a:gd name="T3" fmla="*/ 0 h 378"/>
                <a:gd name="T4" fmla="*/ 0 w 1405"/>
                <a:gd name="T5" fmla="*/ 174 h 378"/>
                <a:gd name="T6" fmla="*/ 257 w 1405"/>
                <a:gd name="T7" fmla="*/ 378 h 378"/>
                <a:gd name="T8" fmla="*/ 1405 w 1405"/>
                <a:gd name="T9" fmla="*/ 126 h 378"/>
                <a:gd name="T10" fmla="*/ 1405 w 1405"/>
                <a:gd name="T11" fmla="*/ 126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8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8 w 729"/>
                <a:gd name="T7" fmla="*/ 240 h 240"/>
                <a:gd name="T8" fmla="*/ 728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>
                <a:gd name="T0" fmla="*/ 0 w 5035"/>
                <a:gd name="T1" fmla="*/ 72 h 1672"/>
                <a:gd name="T2" fmla="*/ 5035 w 5035"/>
                <a:gd name="T3" fmla="*/ 1672 h 1672"/>
                <a:gd name="T4" fmla="*/ 5035 w 5035"/>
                <a:gd name="T5" fmla="*/ 1666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8 w 729"/>
                <a:gd name="T1" fmla="*/ 318 h 318"/>
                <a:gd name="T2" fmla="*/ 728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8 w 729"/>
                <a:gd name="T9" fmla="*/ 318 h 318"/>
                <a:gd name="T10" fmla="*/ 728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>
                <a:gd name="T0" fmla="*/ 0 w 5035"/>
                <a:gd name="T1" fmla="*/ 396 h 2188"/>
                <a:gd name="T2" fmla="*/ 5035 w 5035"/>
                <a:gd name="T3" fmla="*/ 2188 h 2188"/>
                <a:gd name="T4" fmla="*/ 5035 w 5035"/>
                <a:gd name="T5" fmla="*/ 2134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>
                <a:gd name="T0" fmla="*/ 0 w 3163"/>
                <a:gd name="T1" fmla="*/ 0 h 2727"/>
                <a:gd name="T2" fmla="*/ 3145 w 3163"/>
                <a:gd name="T3" fmla="*/ 2727 h 2727"/>
                <a:gd name="T4" fmla="*/ 3163 w 3163"/>
                <a:gd name="T5" fmla="*/ 2704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>
                <a:gd name="T0" fmla="*/ 323 w 323"/>
                <a:gd name="T1" fmla="*/ 299 h 299"/>
                <a:gd name="T2" fmla="*/ 323 w 323"/>
                <a:gd name="T3" fmla="*/ 263 h 299"/>
                <a:gd name="T4" fmla="*/ 18 w 323"/>
                <a:gd name="T5" fmla="*/ 0 h 299"/>
                <a:gd name="T6" fmla="*/ 0 w 323"/>
                <a:gd name="T7" fmla="*/ 23 h 299"/>
                <a:gd name="T8" fmla="*/ 323 w 323"/>
                <a:gd name="T9" fmla="*/ 299 h 299"/>
                <a:gd name="T10" fmla="*/ 323 w 323"/>
                <a:gd name="T1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>
                <a:gd name="T0" fmla="*/ 0 w 3122"/>
                <a:gd name="T1" fmla="*/ 0 h 2680"/>
                <a:gd name="T2" fmla="*/ 3026 w 3122"/>
                <a:gd name="T3" fmla="*/ 2680 h 2680"/>
                <a:gd name="T4" fmla="*/ 3122 w 3122"/>
                <a:gd name="T5" fmla="*/ 2590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>
                <a:gd name="T0" fmla="*/ 0 w 2517"/>
                <a:gd name="T1" fmla="*/ 0 h 2536"/>
                <a:gd name="T2" fmla="*/ 2517 w 2517"/>
                <a:gd name="T3" fmla="*/ 2536 h 2536"/>
                <a:gd name="T4" fmla="*/ 2517 w 2517"/>
                <a:gd name="T5" fmla="*/ 2536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>
                <a:gd name="T0" fmla="*/ 0 w 2200"/>
                <a:gd name="T1" fmla="*/ 0 h 2482"/>
                <a:gd name="T2" fmla="*/ 2188 w 2200"/>
                <a:gd name="T3" fmla="*/ 2482 h 2482"/>
                <a:gd name="T4" fmla="*/ 2200 w 2200"/>
                <a:gd name="T5" fmla="*/ 2476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>
                <a:gd name="T0" fmla="*/ 84 w 84"/>
                <a:gd name="T1" fmla="*/ 96 h 96"/>
                <a:gd name="T2" fmla="*/ 84 w 84"/>
                <a:gd name="T3" fmla="*/ 90 h 96"/>
                <a:gd name="T4" fmla="*/ 12 w 84"/>
                <a:gd name="T5" fmla="*/ 0 h 96"/>
                <a:gd name="T6" fmla="*/ 0 w 84"/>
                <a:gd name="T7" fmla="*/ 6 h 96"/>
                <a:gd name="T8" fmla="*/ 84 w 84"/>
                <a:gd name="T9" fmla="*/ 96 h 96"/>
                <a:gd name="T10" fmla="*/ 84 w 84"/>
                <a:gd name="T11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>
                <a:gd name="T0" fmla="*/ 0 w 574"/>
                <a:gd name="T1" fmla="*/ 0 h 1043"/>
                <a:gd name="T2" fmla="*/ 497 w 574"/>
                <a:gd name="T3" fmla="*/ 1043 h 1043"/>
                <a:gd name="T4" fmla="*/ 574 w 574"/>
                <a:gd name="T5" fmla="*/ 851 h 1043"/>
                <a:gd name="T6" fmla="*/ 251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7 w 341"/>
                <a:gd name="T5" fmla="*/ 797 h 797"/>
                <a:gd name="T6" fmla="*/ 341 w 341"/>
                <a:gd name="T7" fmla="*/ 653 h 797"/>
                <a:gd name="T8" fmla="*/ 144 w 341"/>
                <a:gd name="T9" fmla="*/ 0 h 797"/>
                <a:gd name="T10" fmla="*/ 144 w 341"/>
                <a:gd name="T11" fmla="*/ 0 h 7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1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>
                <a:gd name="T0" fmla="*/ 0 w 5740"/>
                <a:gd name="T1" fmla="*/ 371 h 1864"/>
                <a:gd name="T2" fmla="*/ 5740 w 5740"/>
                <a:gd name="T3" fmla="*/ 1864 h 1864"/>
                <a:gd name="T4" fmla="*/ 5740 w 5740"/>
                <a:gd name="T5" fmla="*/ 1834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>
                <a:gd name="T0" fmla="*/ 0 w 5740"/>
                <a:gd name="T1" fmla="*/ 366 h 1337"/>
                <a:gd name="T2" fmla="*/ 5740 w 5740"/>
                <a:gd name="T3" fmla="*/ 1337 h 1337"/>
                <a:gd name="T4" fmla="*/ 5740 w 5740"/>
                <a:gd name="T5" fmla="*/ 1331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>
                <a:gd name="T0" fmla="*/ 0 w 5740"/>
                <a:gd name="T1" fmla="*/ 48 h 414"/>
                <a:gd name="T2" fmla="*/ 5740 w 5740"/>
                <a:gd name="T3" fmla="*/ 414 h 414"/>
                <a:gd name="T4" fmla="*/ 5740 w 5740"/>
                <a:gd name="T5" fmla="*/ 402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>
                <a:gd name="T0" fmla="*/ 0 w 4448"/>
                <a:gd name="T1" fmla="*/ 0 h 3177"/>
                <a:gd name="T2" fmla="*/ 4448 w 4448"/>
                <a:gd name="T3" fmla="*/ 3177 h 3177"/>
                <a:gd name="T4" fmla="*/ 4448 w 4448"/>
                <a:gd name="T5" fmla="*/ 3153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>
                <a:gd name="T0" fmla="*/ 0 w 2428"/>
                <a:gd name="T1" fmla="*/ 0 h 2614"/>
                <a:gd name="T2" fmla="*/ 2428 w 2428"/>
                <a:gd name="T3" fmla="*/ 2614 h 2614"/>
                <a:gd name="T4" fmla="*/ 2428 w 2428"/>
                <a:gd name="T5" fmla="*/ 2608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>
                <a:gd name="T0" fmla="*/ 485 w 1800"/>
                <a:gd name="T1" fmla="*/ 0 h 2464"/>
                <a:gd name="T2" fmla="*/ 0 w 1800"/>
                <a:gd name="T3" fmla="*/ 0 h 2464"/>
                <a:gd name="T4" fmla="*/ 1800 w 1800"/>
                <a:gd name="T5" fmla="*/ 2464 h 2464"/>
                <a:gd name="T6" fmla="*/ 1800 w 1800"/>
                <a:gd name="T7" fmla="*/ 2248 h 2464"/>
                <a:gd name="T8" fmla="*/ 1794 w 1800"/>
                <a:gd name="T9" fmla="*/ 2248 h 2464"/>
                <a:gd name="T10" fmla="*/ 485 w 1800"/>
                <a:gd name="T11" fmla="*/ 0 h 2464"/>
                <a:gd name="T12" fmla="*/ 485 w 1800"/>
                <a:gd name="T13" fmla="*/ 0 h 2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>
                <a:gd name="T0" fmla="*/ 0 w 1232"/>
                <a:gd name="T1" fmla="*/ 0 h 2074"/>
                <a:gd name="T2" fmla="*/ 1232 w 1232"/>
                <a:gd name="T3" fmla="*/ 2074 h 2074"/>
                <a:gd name="T4" fmla="*/ 1232 w 1232"/>
                <a:gd name="T5" fmla="*/ 2038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>
                <a:gd name="T0" fmla="*/ 0 w 1058"/>
                <a:gd name="T1" fmla="*/ 0 h 1936"/>
                <a:gd name="T2" fmla="*/ 1058 w 1058"/>
                <a:gd name="T3" fmla="*/ 1936 h 1936"/>
                <a:gd name="T4" fmla="*/ 1058 w 1058"/>
                <a:gd name="T5" fmla="*/ 1930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>
                <a:gd name="T0" fmla="*/ 771 w 771"/>
                <a:gd name="T1" fmla="*/ 1433 h 1487"/>
                <a:gd name="T2" fmla="*/ 42 w 771"/>
                <a:gd name="T3" fmla="*/ 0 h 1487"/>
                <a:gd name="T4" fmla="*/ 0 w 771"/>
                <a:gd name="T5" fmla="*/ 0 h 1487"/>
                <a:gd name="T6" fmla="*/ 771 w 771"/>
                <a:gd name="T7" fmla="*/ 1487 h 1487"/>
                <a:gd name="T8" fmla="*/ 771 w 771"/>
                <a:gd name="T9" fmla="*/ 1433 h 1487"/>
                <a:gd name="T10" fmla="*/ 771 w 771"/>
                <a:gd name="T11" fmla="*/ 1433 h 1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35 w 3659"/>
                  <a:gd name="T5" fmla="*/ 1313 h 1313"/>
                  <a:gd name="T6" fmla="*/ 3647 w 3659"/>
                  <a:gd name="T7" fmla="*/ 1235 h 1313"/>
                  <a:gd name="T8" fmla="*/ 3659 w 3659"/>
                  <a:gd name="T9" fmla="*/ 1163 h 1313"/>
                  <a:gd name="T10" fmla="*/ 0 w 3659"/>
                  <a:gd name="T11" fmla="*/ 0 h 1313"/>
                  <a:gd name="T12" fmla="*/ 0 w 3659"/>
                  <a:gd name="T13" fmla="*/ 0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>
                  <a:gd name="T0" fmla="*/ 2105 w 2105"/>
                  <a:gd name="T1" fmla="*/ 665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05 w 2105"/>
                  <a:gd name="T9" fmla="*/ 695 h 695"/>
                  <a:gd name="T10" fmla="*/ 2105 w 2105"/>
                  <a:gd name="T11" fmla="*/ 665 h 695"/>
                  <a:gd name="T12" fmla="*/ 2105 w 2105"/>
                  <a:gd name="T13" fmla="*/ 665 h 6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5162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3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59FEA67-7197-43DE-AC16-C38F3A9A202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766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7AEC8-E634-4F2F-9FED-0003D98EE0A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873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0A3A7-0CCE-405C-80CA-05E26DC0FD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044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D79054-9472-493A-8164-11A62BFE136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091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7471F-29BC-4045-9975-B1768CCEF59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45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1390C-CE76-4062-9F67-D67A10502F1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689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9A485-4A8A-4E48-A936-6D62C973737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899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202A7-DBBC-4B75-B349-B37620B12E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718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CA6D3F-5726-4E3E-B3E8-C8289AC9BDF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840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A7524-4F5F-42F3-AF55-AB90138BA82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300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FBA453-E4EF-4B75-A31F-9FC899725A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382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>
                <a:gd name="T0" fmla="*/ 3193 w 5740"/>
                <a:gd name="T1" fmla="*/ 1816 h 3273"/>
                <a:gd name="T2" fmla="*/ 0 w 5740"/>
                <a:gd name="T3" fmla="*/ 0 h 3273"/>
                <a:gd name="T4" fmla="*/ 0 w 5740"/>
                <a:gd name="T5" fmla="*/ 522 h 3273"/>
                <a:gd name="T6" fmla="*/ 3037 w 5740"/>
                <a:gd name="T7" fmla="*/ 1978 h 3273"/>
                <a:gd name="T8" fmla="*/ 5740 w 5740"/>
                <a:gd name="T9" fmla="*/ 3273 h 3273"/>
                <a:gd name="T10" fmla="*/ 5740 w 5740"/>
                <a:gd name="T11" fmla="*/ 3267 h 3273"/>
                <a:gd name="T12" fmla="*/ 3193 w 5740"/>
                <a:gd name="T13" fmla="*/ 1816 h 3273"/>
                <a:gd name="T14" fmla="*/ 3193 w 5740"/>
                <a:gd name="T15" fmla="*/ 1816 h 3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>
                <a:gd name="T0" fmla="*/ 3163 w 5591"/>
                <a:gd name="T1" fmla="*/ 1714 h 3243"/>
                <a:gd name="T2" fmla="*/ 431 w 5591"/>
                <a:gd name="T3" fmla="*/ 0 h 3243"/>
                <a:gd name="T4" fmla="*/ 0 w 5591"/>
                <a:gd name="T5" fmla="*/ 0 h 3243"/>
                <a:gd name="T6" fmla="*/ 3086 w 5591"/>
                <a:gd name="T7" fmla="*/ 1786 h 3243"/>
                <a:gd name="T8" fmla="*/ 5591 w 5591"/>
                <a:gd name="T9" fmla="*/ 3243 h 3243"/>
                <a:gd name="T10" fmla="*/ 5591 w 5591"/>
                <a:gd name="T11" fmla="*/ 3237 h 3243"/>
                <a:gd name="T12" fmla="*/ 3163 w 5591"/>
                <a:gd name="T13" fmla="*/ 1714 h 3243"/>
                <a:gd name="T14" fmla="*/ 3163 w 5591"/>
                <a:gd name="T15" fmla="*/ 1714 h 3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1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>
                <a:gd name="T0" fmla="*/ 0 w 4042"/>
                <a:gd name="T1" fmla="*/ 156 h 192"/>
                <a:gd name="T2" fmla="*/ 4042 w 4042"/>
                <a:gd name="T3" fmla="*/ 192 h 192"/>
                <a:gd name="T4" fmla="*/ 4042 w 4042"/>
                <a:gd name="T5" fmla="*/ 144 h 192"/>
                <a:gd name="T6" fmla="*/ 0 w 4042"/>
                <a:gd name="T7" fmla="*/ 0 h 192"/>
                <a:gd name="T8" fmla="*/ 0 w 4042"/>
                <a:gd name="T9" fmla="*/ 156 h 192"/>
                <a:gd name="T10" fmla="*/ 0 w 4042"/>
                <a:gd name="T11" fmla="*/ 156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20 w 1722"/>
                <a:gd name="T1" fmla="*/ 65 h 66"/>
                <a:gd name="T2" fmla="*/ 1720 w 1722"/>
                <a:gd name="T3" fmla="*/ 59 h 66"/>
                <a:gd name="T4" fmla="*/ 0 w 1722"/>
                <a:gd name="T5" fmla="*/ 0 h 66"/>
                <a:gd name="T6" fmla="*/ 0 w 1722"/>
                <a:gd name="T7" fmla="*/ 47 h 66"/>
                <a:gd name="T8" fmla="*/ 1720 w 1722"/>
                <a:gd name="T9" fmla="*/ 65 h 66"/>
                <a:gd name="T10" fmla="*/ 1720 w 1722"/>
                <a:gd name="T11" fmla="*/ 65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>
                <a:gd name="T0" fmla="*/ 0 w 4789"/>
                <a:gd name="T1" fmla="*/ 329 h 329"/>
                <a:gd name="T2" fmla="*/ 4789 w 4789"/>
                <a:gd name="T3" fmla="*/ 77 h 329"/>
                <a:gd name="T4" fmla="*/ 4789 w 4789"/>
                <a:gd name="T5" fmla="*/ 0 h 329"/>
                <a:gd name="T6" fmla="*/ 0 w 4789"/>
                <a:gd name="T7" fmla="*/ 107 h 329"/>
                <a:gd name="T8" fmla="*/ 0 w 4789"/>
                <a:gd name="T9" fmla="*/ 329 h 329"/>
                <a:gd name="T10" fmla="*/ 0 w 4789"/>
                <a:gd name="T11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4 w 975"/>
                <a:gd name="T1" fmla="*/ 48 h 101"/>
                <a:gd name="T2" fmla="*/ 974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4 w 975"/>
                <a:gd name="T9" fmla="*/ 48 h 101"/>
                <a:gd name="T10" fmla="*/ 974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9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9 w 2141"/>
                <a:gd name="T7" fmla="*/ 0 h 198"/>
                <a:gd name="T8" fmla="*/ 2139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>
                <a:gd name="T0" fmla="*/ 0 w 3623"/>
                <a:gd name="T1" fmla="*/ 348 h 348"/>
                <a:gd name="T2" fmla="*/ 311 w 3623"/>
                <a:gd name="T3" fmla="*/ 348 h 348"/>
                <a:gd name="T4" fmla="*/ 3623 w 3623"/>
                <a:gd name="T5" fmla="*/ 42 h 348"/>
                <a:gd name="T6" fmla="*/ 3623 w 3623"/>
                <a:gd name="T7" fmla="*/ 0 h 348"/>
                <a:gd name="T8" fmla="*/ 0 w 3623"/>
                <a:gd name="T9" fmla="*/ 264 h 348"/>
                <a:gd name="T10" fmla="*/ 0 w 3623"/>
                <a:gd name="T11" fmla="*/ 348 h 348"/>
                <a:gd name="T12" fmla="*/ 0 w 3623"/>
                <a:gd name="T13" fmla="*/ 348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9 w 2517"/>
                <a:gd name="T1" fmla="*/ 276 h 276"/>
                <a:gd name="T2" fmla="*/ 2514 w 2517"/>
                <a:gd name="T3" fmla="*/ 204 h 276"/>
                <a:gd name="T4" fmla="*/ 2257 w 2517"/>
                <a:gd name="T5" fmla="*/ 0 h 276"/>
                <a:gd name="T6" fmla="*/ 0 w 2517"/>
                <a:gd name="T7" fmla="*/ 276 h 276"/>
                <a:gd name="T8" fmla="*/ 2179 w 2517"/>
                <a:gd name="T9" fmla="*/ 276 h 276"/>
                <a:gd name="T10" fmla="*/ 2179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8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>
                <a:gd name="T0" fmla="*/ 1405 w 1405"/>
                <a:gd name="T1" fmla="*/ 126 h 378"/>
                <a:gd name="T2" fmla="*/ 1405 w 1405"/>
                <a:gd name="T3" fmla="*/ 0 h 378"/>
                <a:gd name="T4" fmla="*/ 0 w 1405"/>
                <a:gd name="T5" fmla="*/ 174 h 378"/>
                <a:gd name="T6" fmla="*/ 257 w 1405"/>
                <a:gd name="T7" fmla="*/ 378 h 378"/>
                <a:gd name="T8" fmla="*/ 1405 w 1405"/>
                <a:gd name="T9" fmla="*/ 126 h 378"/>
                <a:gd name="T10" fmla="*/ 1405 w 1405"/>
                <a:gd name="T11" fmla="*/ 126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2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8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8 w 729"/>
                <a:gd name="T7" fmla="*/ 240 h 240"/>
                <a:gd name="T8" fmla="*/ 728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0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>
                <a:gd name="T0" fmla="*/ 0 w 5035"/>
                <a:gd name="T1" fmla="*/ 72 h 1672"/>
                <a:gd name="T2" fmla="*/ 5035 w 5035"/>
                <a:gd name="T3" fmla="*/ 1672 h 1672"/>
                <a:gd name="T4" fmla="*/ 5035 w 5035"/>
                <a:gd name="T5" fmla="*/ 1666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4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8 w 729"/>
                <a:gd name="T1" fmla="*/ 318 h 318"/>
                <a:gd name="T2" fmla="*/ 728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8 w 729"/>
                <a:gd name="T9" fmla="*/ 318 h 318"/>
                <a:gd name="T10" fmla="*/ 728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2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>
                <a:gd name="T0" fmla="*/ 0 w 5035"/>
                <a:gd name="T1" fmla="*/ 396 h 2188"/>
                <a:gd name="T2" fmla="*/ 5035 w 5035"/>
                <a:gd name="T3" fmla="*/ 2188 h 2188"/>
                <a:gd name="T4" fmla="*/ 5035 w 5035"/>
                <a:gd name="T5" fmla="*/ 2134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3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>
                <a:gd name="T0" fmla="*/ 0 w 3163"/>
                <a:gd name="T1" fmla="*/ 0 h 2727"/>
                <a:gd name="T2" fmla="*/ 3145 w 3163"/>
                <a:gd name="T3" fmla="*/ 2727 h 2727"/>
                <a:gd name="T4" fmla="*/ 3163 w 3163"/>
                <a:gd name="T5" fmla="*/ 2704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4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>
                <a:gd name="T0" fmla="*/ 323 w 323"/>
                <a:gd name="T1" fmla="*/ 299 h 299"/>
                <a:gd name="T2" fmla="*/ 323 w 323"/>
                <a:gd name="T3" fmla="*/ 263 h 299"/>
                <a:gd name="T4" fmla="*/ 18 w 323"/>
                <a:gd name="T5" fmla="*/ 0 h 299"/>
                <a:gd name="T6" fmla="*/ 0 w 323"/>
                <a:gd name="T7" fmla="*/ 23 h 299"/>
                <a:gd name="T8" fmla="*/ 323 w 323"/>
                <a:gd name="T9" fmla="*/ 299 h 299"/>
                <a:gd name="T10" fmla="*/ 323 w 323"/>
                <a:gd name="T1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8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6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>
                <a:gd name="T0" fmla="*/ 0 w 3122"/>
                <a:gd name="T1" fmla="*/ 0 h 2680"/>
                <a:gd name="T2" fmla="*/ 3026 w 3122"/>
                <a:gd name="T3" fmla="*/ 2680 h 2680"/>
                <a:gd name="T4" fmla="*/ 3122 w 3122"/>
                <a:gd name="T5" fmla="*/ 2590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0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8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>
                <a:gd name="T0" fmla="*/ 0 w 2517"/>
                <a:gd name="T1" fmla="*/ 0 h 2536"/>
                <a:gd name="T2" fmla="*/ 2517 w 2517"/>
                <a:gd name="T3" fmla="*/ 2536 h 2536"/>
                <a:gd name="T4" fmla="*/ 2517 w 2517"/>
                <a:gd name="T5" fmla="*/ 2536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19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>
                <a:gd name="T0" fmla="*/ 0 w 2200"/>
                <a:gd name="T1" fmla="*/ 0 h 2482"/>
                <a:gd name="T2" fmla="*/ 2188 w 2200"/>
                <a:gd name="T3" fmla="*/ 2482 h 2482"/>
                <a:gd name="T4" fmla="*/ 2200 w 2200"/>
                <a:gd name="T5" fmla="*/ 2476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0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>
                <a:gd name="T0" fmla="*/ 84 w 84"/>
                <a:gd name="T1" fmla="*/ 96 h 96"/>
                <a:gd name="T2" fmla="*/ 84 w 84"/>
                <a:gd name="T3" fmla="*/ 90 h 96"/>
                <a:gd name="T4" fmla="*/ 12 w 84"/>
                <a:gd name="T5" fmla="*/ 0 h 96"/>
                <a:gd name="T6" fmla="*/ 0 w 84"/>
                <a:gd name="T7" fmla="*/ 6 h 96"/>
                <a:gd name="T8" fmla="*/ 84 w 84"/>
                <a:gd name="T9" fmla="*/ 96 h 96"/>
                <a:gd name="T10" fmla="*/ 84 w 84"/>
                <a:gd name="T11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4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2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>
                <a:gd name="T0" fmla="*/ 0 w 574"/>
                <a:gd name="T1" fmla="*/ 0 h 1043"/>
                <a:gd name="T2" fmla="*/ 497 w 574"/>
                <a:gd name="T3" fmla="*/ 1043 h 1043"/>
                <a:gd name="T4" fmla="*/ 574 w 574"/>
                <a:gd name="T5" fmla="*/ 851 h 1043"/>
                <a:gd name="T6" fmla="*/ 251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3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7 w 341"/>
                <a:gd name="T5" fmla="*/ 797 h 797"/>
                <a:gd name="T6" fmla="*/ 341 w 341"/>
                <a:gd name="T7" fmla="*/ 653 h 797"/>
                <a:gd name="T8" fmla="*/ 144 w 341"/>
                <a:gd name="T9" fmla="*/ 0 h 797"/>
                <a:gd name="T10" fmla="*/ 144 w 341"/>
                <a:gd name="T11" fmla="*/ 0 h 7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7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1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5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>
                <a:gd name="T0" fmla="*/ 0 w 5740"/>
                <a:gd name="T1" fmla="*/ 371 h 1864"/>
                <a:gd name="T2" fmla="*/ 5740 w 5740"/>
                <a:gd name="T3" fmla="*/ 1864 h 1864"/>
                <a:gd name="T4" fmla="*/ 5740 w 5740"/>
                <a:gd name="T5" fmla="*/ 1834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9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7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>
                <a:gd name="T0" fmla="*/ 0 w 5740"/>
                <a:gd name="T1" fmla="*/ 366 h 1337"/>
                <a:gd name="T2" fmla="*/ 5740 w 5740"/>
                <a:gd name="T3" fmla="*/ 1337 h 1337"/>
                <a:gd name="T4" fmla="*/ 5740 w 5740"/>
                <a:gd name="T5" fmla="*/ 1331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8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>
                <a:gd name="T0" fmla="*/ 0 w 5740"/>
                <a:gd name="T1" fmla="*/ 48 h 414"/>
                <a:gd name="T2" fmla="*/ 5740 w 5740"/>
                <a:gd name="T3" fmla="*/ 414 h 414"/>
                <a:gd name="T4" fmla="*/ 5740 w 5740"/>
                <a:gd name="T5" fmla="*/ 402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29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>
                <a:gd name="T0" fmla="*/ 0 w 4448"/>
                <a:gd name="T1" fmla="*/ 0 h 3177"/>
                <a:gd name="T2" fmla="*/ 4448 w 4448"/>
                <a:gd name="T3" fmla="*/ 3177 h 3177"/>
                <a:gd name="T4" fmla="*/ 4448 w 4448"/>
                <a:gd name="T5" fmla="*/ 3153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30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>
                <a:gd name="T0" fmla="*/ 0 w 2428"/>
                <a:gd name="T1" fmla="*/ 0 h 2614"/>
                <a:gd name="T2" fmla="*/ 2428 w 2428"/>
                <a:gd name="T3" fmla="*/ 2614 h 2614"/>
                <a:gd name="T4" fmla="*/ 2428 w 2428"/>
                <a:gd name="T5" fmla="*/ 2608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31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>
                <a:gd name="T0" fmla="*/ 485 w 1800"/>
                <a:gd name="T1" fmla="*/ 0 h 2464"/>
                <a:gd name="T2" fmla="*/ 0 w 1800"/>
                <a:gd name="T3" fmla="*/ 0 h 2464"/>
                <a:gd name="T4" fmla="*/ 1800 w 1800"/>
                <a:gd name="T5" fmla="*/ 2464 h 2464"/>
                <a:gd name="T6" fmla="*/ 1800 w 1800"/>
                <a:gd name="T7" fmla="*/ 2248 h 2464"/>
                <a:gd name="T8" fmla="*/ 1794 w 1800"/>
                <a:gd name="T9" fmla="*/ 2248 h 2464"/>
                <a:gd name="T10" fmla="*/ 485 w 1800"/>
                <a:gd name="T11" fmla="*/ 0 h 2464"/>
                <a:gd name="T12" fmla="*/ 485 w 1800"/>
                <a:gd name="T13" fmla="*/ 0 h 2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32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>
                <a:gd name="T0" fmla="*/ 0 w 1232"/>
                <a:gd name="T1" fmla="*/ 0 h 2074"/>
                <a:gd name="T2" fmla="*/ 1232 w 1232"/>
                <a:gd name="T3" fmla="*/ 2074 h 2074"/>
                <a:gd name="T4" fmla="*/ 1232 w 1232"/>
                <a:gd name="T5" fmla="*/ 2038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33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>
                <a:gd name="T0" fmla="*/ 0 w 1058"/>
                <a:gd name="T1" fmla="*/ 0 h 1936"/>
                <a:gd name="T2" fmla="*/ 1058 w 1058"/>
                <a:gd name="T3" fmla="*/ 1936 h 1936"/>
                <a:gd name="T4" fmla="*/ 1058 w 1058"/>
                <a:gd name="T5" fmla="*/ 1930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34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>
                <a:gd name="T0" fmla="*/ 771 w 771"/>
                <a:gd name="T1" fmla="*/ 1433 h 1487"/>
                <a:gd name="T2" fmla="*/ 42 w 771"/>
                <a:gd name="T3" fmla="*/ 0 h 1487"/>
                <a:gd name="T4" fmla="*/ 0 w 771"/>
                <a:gd name="T5" fmla="*/ 0 h 1487"/>
                <a:gd name="T6" fmla="*/ 771 w 771"/>
                <a:gd name="T7" fmla="*/ 1487 h 1487"/>
                <a:gd name="T8" fmla="*/ 771 w 771"/>
                <a:gd name="T9" fmla="*/ 1433 h 1487"/>
                <a:gd name="T10" fmla="*/ 771 w 771"/>
                <a:gd name="T11" fmla="*/ 1433 h 1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136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35 w 3659"/>
                  <a:gd name="T5" fmla="*/ 1313 h 1313"/>
                  <a:gd name="T6" fmla="*/ 3647 w 3659"/>
                  <a:gd name="T7" fmla="*/ 1235 h 1313"/>
                  <a:gd name="T8" fmla="*/ 3659 w 3659"/>
                  <a:gd name="T9" fmla="*/ 1163 h 1313"/>
                  <a:gd name="T10" fmla="*/ 0 w 3659"/>
                  <a:gd name="T11" fmla="*/ 0 h 1313"/>
                  <a:gd name="T12" fmla="*/ 0 w 3659"/>
                  <a:gd name="T13" fmla="*/ 0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4137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>
                  <a:gd name="T0" fmla="*/ 2105 w 2105"/>
                  <a:gd name="T1" fmla="*/ 665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05 w 2105"/>
                  <a:gd name="T9" fmla="*/ 695 h 695"/>
                  <a:gd name="T10" fmla="*/ 2105 w 2105"/>
                  <a:gd name="T11" fmla="*/ 665 h 695"/>
                  <a:gd name="T12" fmla="*/ 2105 w 2105"/>
                  <a:gd name="T13" fmla="*/ 665 h 6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4138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3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0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41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42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BED5210-4D06-4F4A-8791-557D666BB2CB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09147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4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464900"/>
              </p:ext>
            </p:extLst>
          </p:nvPr>
        </p:nvGraphicFramePr>
        <p:xfrm>
          <a:off x="1665288" y="2414588"/>
          <a:ext cx="5813425" cy="28212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Starověké Řecko - Kréta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Starověké Řecko - Kréta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počátkem řecké civilizace na ostrově Kréta. Poznává některé řecké pověsti a báje.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popsat řecký ostrov Krétu jeho kulturu, vybudované paláce a vyprávět některé řecké pověsti a báje.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58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STAROVĚKÉ ŘECKO</a:t>
            </a:r>
            <a:br>
              <a:rPr lang="cs-CZ" dirty="0" smtClean="0"/>
            </a:br>
            <a:r>
              <a:rPr lang="cs-CZ" sz="3600" dirty="0" smtClean="0"/>
              <a:t>6.třída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sz="9600" dirty="0" smtClean="0">
                <a:solidFill>
                  <a:srgbClr val="00B0F0"/>
                </a:solidFill>
              </a:rPr>
              <a:t>KRÉTA 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52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00B0F0"/>
                </a:solidFill>
              </a:rPr>
              <a:t>Kde leží ostrov Kréta ?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60463"/>
            <a:ext cx="8229600" cy="5210866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dirty="0" smtClean="0"/>
              <a:t>leží </a:t>
            </a:r>
            <a:r>
              <a:rPr lang="cs-CZ" dirty="0"/>
              <a:t>v egejské oblasti (mezi Řeckem a </a:t>
            </a:r>
            <a:r>
              <a:rPr lang="cs-CZ" dirty="0" smtClean="0"/>
              <a:t>Malou Asii</a:t>
            </a:r>
          </a:p>
          <a:p>
            <a:pPr eaLnBrk="1" hangingPunct="1">
              <a:buFontTx/>
              <a:buChar char="-"/>
            </a:pPr>
            <a:r>
              <a:rPr lang="cs-CZ" dirty="0"/>
              <a:t>největší řecký </a:t>
            </a:r>
            <a:r>
              <a:rPr lang="cs-CZ" dirty="0" smtClean="0"/>
              <a:t>ostrov</a:t>
            </a:r>
          </a:p>
          <a:p>
            <a:pPr eaLnBrk="1" hangingPunct="1">
              <a:buFontTx/>
              <a:buChar char="-"/>
            </a:pPr>
            <a:r>
              <a:rPr lang="cs-CZ" dirty="0"/>
              <a:t>pátý největší ostrov ve Středozemním moři</a:t>
            </a:r>
          </a:p>
          <a:p>
            <a:pPr eaLnBrk="1" hangingPunct="1">
              <a:buFontTx/>
              <a:buChar char="-"/>
            </a:pPr>
            <a:endParaRPr lang="cs-CZ" dirty="0"/>
          </a:p>
          <a:p>
            <a:pPr eaLnBrk="1" hangingPunct="1">
              <a:buFontTx/>
              <a:buChar char="-"/>
            </a:pPr>
            <a:endParaRPr lang="cs-CZ" dirty="0"/>
          </a:p>
          <a:p>
            <a:pPr eaLnBrk="1" hangingPunct="1">
              <a:buFontTx/>
              <a:buChar char="-"/>
            </a:pPr>
            <a:endParaRPr lang="cs-CZ" dirty="0"/>
          </a:p>
          <a:p>
            <a:pPr marL="0" indent="0" eaLnBrk="1" hangingPunct="1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FFFF00"/>
                </a:solidFill>
              </a:rPr>
              <a:t>ostrov Kréta</a:t>
            </a:r>
          </a:p>
          <a:p>
            <a:pPr marL="0" indent="0" eaLnBrk="1" hangingPunct="1">
              <a:buNone/>
            </a:pPr>
            <a:endParaRPr lang="cs-CZ" dirty="0"/>
          </a:p>
        </p:txBody>
      </p:sp>
      <p:pic>
        <p:nvPicPr>
          <p:cNvPr id="2050" name="Picture 2" descr="C:\Users\mzavisova\AppData\Local\Microsoft\Windows\Temporary Internet Files\Content.IE5\VQOLH837\MC900405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013" y="4237038"/>
            <a:ext cx="19558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ohnutá nahoru 7"/>
          <p:cNvSpPr/>
          <p:nvPr/>
        </p:nvSpPr>
        <p:spPr>
          <a:xfrm>
            <a:off x="4757307" y="6039809"/>
            <a:ext cx="2369412" cy="731520"/>
          </a:xfrm>
          <a:prstGeom prst="bentUp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09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Co je minojská civilizace ?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467544" y="1601721"/>
            <a:ext cx="8219256" cy="4563583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3657600" lvl="8" indent="0">
              <a:buFont typeface="Wingdings" pitchFamily="2" charset="2"/>
              <a:buNone/>
              <a:defRPr/>
            </a:pPr>
            <a:endParaRPr lang="cs-CZ" sz="2400" dirty="0" smtClean="0"/>
          </a:p>
          <a:p>
            <a:pPr>
              <a:buFont typeface="Wingdings" pitchFamily="2" charset="2"/>
              <a:buChar char="Ø"/>
              <a:defRPr/>
            </a:pPr>
            <a:r>
              <a:rPr lang="cs-CZ" sz="4000" dirty="0" smtClean="0"/>
              <a:t> </a:t>
            </a:r>
            <a:r>
              <a:rPr lang="cs-CZ" sz="3600" dirty="0" smtClean="0"/>
              <a:t>podle bájného krétského krále </a:t>
            </a:r>
            <a:r>
              <a:rPr lang="cs-CZ" sz="3600" b="1" dirty="0" err="1" smtClean="0">
                <a:solidFill>
                  <a:srgbClr val="92D050"/>
                </a:solidFill>
              </a:rPr>
              <a:t>Minoa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– </a:t>
            </a:r>
            <a:r>
              <a:rPr lang="cs-CZ" sz="3600" b="1" dirty="0" smtClean="0"/>
              <a:t>minojská civilizace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600" dirty="0" smtClean="0"/>
              <a:t> kolébka evropské civilizace</a:t>
            </a:r>
          </a:p>
          <a:p>
            <a:pPr marL="0" indent="0">
              <a:buNone/>
              <a:defRPr/>
            </a:pPr>
            <a:r>
              <a:rPr lang="cs-CZ" sz="3600" dirty="0" smtClean="0"/>
              <a:t> (vznik v době bronzové kolem</a:t>
            </a:r>
          </a:p>
          <a:p>
            <a:pPr marL="0" indent="0">
              <a:buNone/>
              <a:defRPr/>
            </a:pPr>
            <a:r>
              <a:rPr lang="cs-CZ" sz="3600" dirty="0" smtClean="0"/>
              <a:t> roku 2000 př.n.l.) </a:t>
            </a:r>
          </a:p>
          <a:p>
            <a:endParaRPr lang="cs-CZ" dirty="0"/>
          </a:p>
        </p:txBody>
      </p:sp>
      <p:pic>
        <p:nvPicPr>
          <p:cNvPr id="3075" name="Picture 3" descr="C:\Users\mzavisova\AppData\Local\Microsoft\Windows\Temporary Internet Files\Content.IE5\377NIBZT\MC9002073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3068960"/>
            <a:ext cx="1755411" cy="363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4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507288" cy="1808237"/>
          </a:xfrm>
        </p:spPr>
        <p:txBody>
          <a:bodyPr/>
          <a:lstStyle/>
          <a:p>
            <a:r>
              <a:rPr lang="cs-CZ" sz="2800" kern="10" spc="880" dirty="0" smtClean="0"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5400000" scaled="1"/>
                </a:gradFill>
                <a:effectLst/>
                <a:latin typeface="Arial Black"/>
              </a:rPr>
              <a:t/>
            </a:r>
            <a:br>
              <a:rPr lang="cs-CZ" sz="2800" kern="10" spc="880" dirty="0" smtClean="0"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5400000" scaled="1"/>
                </a:gradFill>
                <a:effectLst/>
                <a:latin typeface="Arial Black"/>
              </a:rPr>
            </a:br>
            <a:r>
              <a:rPr lang="cs-CZ" sz="2800" kern="10" spc="880" dirty="0" smtClean="0">
                <a:solidFill>
                  <a:schemeClr val="accent1"/>
                </a:solidFill>
                <a:effectLst/>
                <a:latin typeface="Arial Black"/>
              </a:rPr>
              <a:t>JAKÉ ZNÁŠ KRÉTSKÉ POVĚSTI A BÁJE ?</a:t>
            </a:r>
            <a:r>
              <a:rPr lang="cs-CZ" sz="2800" kern="10" spc="880" dirty="0">
                <a:solidFill>
                  <a:schemeClr val="accent1"/>
                </a:solidFill>
                <a:effectLst/>
                <a:latin typeface="Arial Black"/>
              </a:rPr>
              <a:t/>
            </a:r>
            <a:br>
              <a:rPr lang="cs-CZ" sz="2800" kern="10" spc="880" dirty="0">
                <a:solidFill>
                  <a:schemeClr val="accent1"/>
                </a:solidFill>
                <a:effectLst/>
                <a:latin typeface="Arial Black"/>
              </a:rPr>
            </a:br>
            <a:endParaRPr lang="cs-CZ" sz="2800" dirty="0">
              <a:solidFill>
                <a:schemeClr val="accent1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6094799" cy="4934173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Europa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Minos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Minotaurus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Daidalos</a:t>
            </a: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 Ikaros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Theseus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mzavisova\AppData\Local\Microsoft\Windows\Temporary Internet Files\Content.IE5\ZLJ8VCN3\MC900414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425" y="2277238"/>
            <a:ext cx="3227165" cy="373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67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459432"/>
            <a:ext cx="8424936" cy="2520280"/>
          </a:xfrm>
        </p:spPr>
        <p:txBody>
          <a:bodyPr/>
          <a:lstStyle/>
          <a:p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3600" b="1" dirty="0" smtClean="0">
                <a:solidFill>
                  <a:srgbClr val="00B0F0"/>
                </a:solidFill>
              </a:rPr>
              <a:t>Popiš jak vypadal největší palác </a:t>
            </a:r>
            <a:r>
              <a:rPr lang="cs-CZ" sz="3600" b="1" dirty="0">
                <a:solidFill>
                  <a:srgbClr val="00B0F0"/>
                </a:solidFill>
              </a:rPr>
              <a:t>ve městě 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Knossos</a:t>
            </a:r>
            <a:r>
              <a:rPr lang="cs-CZ" sz="3600" b="1" dirty="0" smtClean="0">
                <a:solidFill>
                  <a:srgbClr val="00B0F0"/>
                </a:solidFill>
              </a:rPr>
              <a:t>.</a:t>
            </a:r>
            <a:r>
              <a:rPr lang="cs-CZ" sz="3600" b="1" dirty="0">
                <a:solidFill>
                  <a:srgbClr val="00B0F0"/>
                </a:solidFill>
              </a:rPr>
              <a:t/>
            </a:r>
            <a:br>
              <a:rPr lang="cs-CZ" sz="3600" b="1" dirty="0">
                <a:solidFill>
                  <a:srgbClr val="00B0F0"/>
                </a:solidFill>
              </a:rPr>
            </a:br>
            <a:r>
              <a:rPr lang="cs-CZ" sz="3600" b="1" dirty="0">
                <a:solidFill>
                  <a:srgbClr val="00B0F0"/>
                </a:solidFill>
              </a:rPr>
              <a:t/>
            </a:r>
            <a:br>
              <a:rPr lang="cs-CZ" sz="3600" b="1" dirty="0">
                <a:solidFill>
                  <a:srgbClr val="00B0F0"/>
                </a:solidFill>
              </a:rPr>
            </a:b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136904" cy="5760640"/>
          </a:xfrm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cs-CZ" dirty="0"/>
              <a:t> </a:t>
            </a:r>
            <a:r>
              <a:rPr lang="cs-CZ" dirty="0" smtClean="0"/>
              <a:t>neměl </a:t>
            </a:r>
            <a:r>
              <a:rPr lang="cs-CZ" dirty="0"/>
              <a:t>hradby</a:t>
            </a:r>
          </a:p>
          <a:p>
            <a:pPr eaLnBrk="1" hangingPunct="1">
              <a:buFontTx/>
              <a:buChar char="•"/>
            </a:pPr>
            <a:r>
              <a:rPr lang="cs-CZ" dirty="0"/>
              <a:t> </a:t>
            </a:r>
            <a:r>
              <a:rPr lang="cs-CZ" dirty="0" smtClean="0"/>
              <a:t>rozlehlý, </a:t>
            </a:r>
            <a:r>
              <a:rPr lang="cs-CZ" dirty="0"/>
              <a:t>nesnadné se v </a:t>
            </a:r>
            <a:r>
              <a:rPr lang="cs-CZ" dirty="0" smtClean="0"/>
              <a:t>něm </a:t>
            </a:r>
            <a:r>
              <a:rPr lang="cs-CZ" dirty="0"/>
              <a:t>vyznat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velký dvůr obklopený obytnými, úředními místnostmi, dílnami,</a:t>
            </a:r>
          </a:p>
          <a:p>
            <a:pPr eaLnBrk="1" hangingPunct="1">
              <a:buNone/>
            </a:pPr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   hospodářskými budovami</a:t>
            </a:r>
          </a:p>
          <a:p>
            <a:pPr eaLnBrk="1" hangingPunct="1">
              <a:buFontTx/>
              <a:buChar char="•"/>
            </a:pPr>
            <a:r>
              <a:rPr lang="cs-CZ" dirty="0"/>
              <a:t> </a:t>
            </a:r>
            <a:r>
              <a:rPr lang="cs-CZ" dirty="0" smtClean="0"/>
              <a:t>honosný </a:t>
            </a:r>
            <a:endParaRPr lang="cs-CZ" dirty="0"/>
          </a:p>
          <a:p>
            <a:pPr eaLnBrk="1" hangingPunct="1">
              <a:buFont typeface="Arial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/>
              <a:t>přepychové zařízení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/>
              <a:t> výzdoba – sochy, fresky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/>
              <a:t> kanalizace, koupelny</a:t>
            </a:r>
          </a:p>
          <a:p>
            <a:pPr eaLnBrk="1" hangingPunct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30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64087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2400" dirty="0" smtClean="0"/>
              <a:t>ZDROJ OBRÁZKŮ A </a:t>
            </a:r>
            <a:r>
              <a:rPr lang="cs-CZ" sz="2400" dirty="0" smtClean="0"/>
              <a:t>ILUSTRACÍ</a:t>
            </a:r>
          </a:p>
          <a:p>
            <a:pPr marL="1143000" lvl="2" indent="-228600"/>
            <a:r>
              <a:rPr lang="cs-CZ" sz="2400" dirty="0"/>
              <a:t>www.office.microsoft.com </a:t>
            </a:r>
          </a:p>
          <a:p>
            <a:pPr marL="1143000" lvl="2" indent="-228600"/>
            <a:r>
              <a:rPr lang="cs-CZ" sz="2400" dirty="0"/>
              <a:t>CITACE: archiv autora</a:t>
            </a:r>
          </a:p>
          <a:p>
            <a:pPr marL="1143000" lvl="2" indent="-228600"/>
            <a:endParaRPr lang="cs-CZ" sz="2400" dirty="0" smtClean="0"/>
          </a:p>
          <a:p>
            <a:pPr marL="1143000" lvl="2" indent="-228600"/>
            <a:r>
              <a:rPr lang="cs-CZ" sz="2400" smtClean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74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3">
      <a:dk1>
        <a:srgbClr val="3F4873"/>
      </a:dk1>
      <a:lt1>
        <a:srgbClr val="FFFFFF"/>
      </a:lt1>
      <a:dk2>
        <a:srgbClr val="4F598D"/>
      </a:dk2>
      <a:lt2>
        <a:srgbClr val="CCECFF"/>
      </a:lt2>
      <a:accent1>
        <a:srgbClr val="0099CC"/>
      </a:accent1>
      <a:accent2>
        <a:srgbClr val="4C8470"/>
      </a:accent2>
      <a:accent3>
        <a:srgbClr val="B2B5C5"/>
      </a:accent3>
      <a:accent4>
        <a:srgbClr val="DADADA"/>
      </a:accent4>
      <a:accent5>
        <a:srgbClr val="AACAE2"/>
      </a:accent5>
      <a:accent6>
        <a:srgbClr val="447765"/>
      </a:accent6>
      <a:hlink>
        <a:srgbClr val="99CC00"/>
      </a:hlink>
      <a:folHlink>
        <a:srgbClr val="96A4C8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200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Paprsky</vt:lpstr>
      <vt:lpstr>Prezentace aplikace PowerPoint</vt:lpstr>
      <vt:lpstr>STAROVĚKÉ ŘECKO 6.třída</vt:lpstr>
      <vt:lpstr>Kde leží ostrov Kréta ?</vt:lpstr>
      <vt:lpstr>Co je minojská civilizace ?</vt:lpstr>
      <vt:lpstr> JAKÉ ZNÁŠ KRÉTSKÉ POVĚSTI A BÁJE ? </vt:lpstr>
      <vt:lpstr>   Popiš jak vypadal největší palác ve městě  Knossos.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9</cp:revision>
  <dcterms:created xsi:type="dcterms:W3CDTF">2012-01-23T16:55:19Z</dcterms:created>
  <dcterms:modified xsi:type="dcterms:W3CDTF">2012-02-29T09:40:10Z</dcterms:modified>
</cp:coreProperties>
</file>