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7" r:id="rId3"/>
    <p:sldId id="261" r:id="rId4"/>
    <p:sldId id="264" r:id="rId5"/>
    <p:sldId id="262" r:id="rId6"/>
    <p:sldId id="259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859E6-258A-4243-B3ED-E0565D1E07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A9D91-03B1-4D3F-A506-8253EECFB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356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859E6-258A-4243-B3ED-E0565D1E07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A9D91-03B1-4D3F-A506-8253EECFB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561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859E6-258A-4243-B3ED-E0565D1E07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A9D91-03B1-4D3F-A506-8253EECFB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962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859E6-258A-4243-B3ED-E0565D1E07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A9D91-03B1-4D3F-A506-8253EECFB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26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859E6-258A-4243-B3ED-E0565D1E07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A9D91-03B1-4D3F-A506-8253EECFB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694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859E6-258A-4243-B3ED-E0565D1E07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A9D91-03B1-4D3F-A506-8253EECFB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018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859E6-258A-4243-B3ED-E0565D1E07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A9D91-03B1-4D3F-A506-8253EECFB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679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859E6-258A-4243-B3ED-E0565D1E07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A9D91-03B1-4D3F-A506-8253EECFB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093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859E6-258A-4243-B3ED-E0565D1E07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A9D91-03B1-4D3F-A506-8253EECFB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38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859E6-258A-4243-B3ED-E0565D1E07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A9D91-03B1-4D3F-A506-8253EECFB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406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859E6-258A-4243-B3ED-E0565D1E07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A9D91-03B1-4D3F-A506-8253EECFB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7080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DBD6FD-C4D9-4D32-8392-D50243AF1C7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1E5EA-713D-451D-8F67-C4A6BCC0300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3523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5042A-A419-4163-9D67-5E5D32A2ACB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D2AC8-B192-4BA2-87D1-FC1F2592A1F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6628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276C34-65CB-44CE-9825-8281CAD80A3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385FDC-EE80-43B8-9F7C-ECAAEB40D8B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4634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60FE4-A09B-4B10-8919-411B244AC81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C47062-6C05-4524-A2D9-54861EEE24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5299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FF781-A63F-4DB8-A4D8-A18E61F5D3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DFF3D-0413-44B7-8590-8AB5FE530E7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405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2D790-BE54-4A72-B5D7-879EB747B11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263B3E-F712-4B82-9AF1-7A2D26BF2AC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67457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C25BFD-2DF5-4000-A0D1-8B169DFF630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F5D14-A26E-481A-8CE7-70074FBA355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5166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DFC5-25EF-48E7-8939-C4C5F73F26D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119DF-FAD6-4639-8089-8F7022302E3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2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85D9A4-D836-4EBB-9E89-589DB1C9213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82996-EC4C-43C8-9460-CD0ECE964F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83117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454DC-C2F3-491D-ADE9-278452E7A7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CFA11-C56D-4EFD-99DC-906A70B1E7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3609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6AE7EE-072B-45CC-93A9-06EFE5B9217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C3482-69E9-4BC0-8433-9BDEE26CF0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572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859E6-258A-4243-B3ED-E0565D1E07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9A9D91-03B1-4D3F-A506-8253EECFB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535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28679B7-B809-4054-8E44-FEA1F6E21C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43F4C44-4584-4FAF-8FC9-F8E45CA83C7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8509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0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5506646"/>
              </p:ext>
            </p:extLst>
          </p:nvPr>
        </p:nvGraphicFramePr>
        <p:xfrm>
          <a:off x="1665288" y="2414588"/>
          <a:ext cx="5813425" cy="282125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34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Závišová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3152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Řecko – mykénské období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Řecko  - mykénské období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s mykénskou kulturou, civilizací a s mykénskými paláci.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Umí najít na mapě, kde leží město Mykény. Popsat jeho kulturu a civilizaci.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0870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C0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ŘECKO – MYKÉNSKÉ OBDOBÍ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tx1"/>
                </a:solidFill>
              </a:rPr>
              <a:t>6.třída</a:t>
            </a:r>
            <a:endParaRPr lang="cs-CZ" sz="6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8954744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C0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772817"/>
            <a:ext cx="860444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q"/>
              <a:defRPr/>
            </a:pPr>
            <a:r>
              <a:rPr lang="cs-CZ" dirty="0" smtClean="0"/>
              <a:t> </a:t>
            </a:r>
            <a:r>
              <a:rPr lang="cs-CZ" sz="3200" dirty="0"/>
              <a:t>na Peloponéském poloostrově</a:t>
            </a:r>
          </a:p>
          <a:p>
            <a:pPr>
              <a:buFont typeface="Wingdings" pitchFamily="2" charset="2"/>
              <a:buChar char="q"/>
              <a:defRPr/>
            </a:pPr>
            <a:r>
              <a:rPr lang="cs-CZ" sz="3200" dirty="0"/>
              <a:t> proto hovoříme o </a:t>
            </a:r>
            <a:r>
              <a:rPr lang="cs-CZ" sz="3200" b="1" u="sng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mykénské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civilizaci</a:t>
            </a:r>
          </a:p>
          <a:p>
            <a:pPr marL="0" lvl="1">
              <a:buFont typeface="Wingdings" pitchFamily="2" charset="2"/>
              <a:buChar char="q"/>
              <a:defRPr/>
            </a:pPr>
            <a:r>
              <a:rPr lang="cs-CZ" sz="3200" dirty="0">
                <a:solidFill>
                  <a:prstClr val="black"/>
                </a:solidFill>
              </a:rPr>
              <a:t>největším a nejznámějším opevněným městem</a:t>
            </a:r>
          </a:p>
          <a:p>
            <a:pPr>
              <a:buFont typeface="Wingdings" pitchFamily="2" charset="2"/>
              <a:buChar char="q"/>
              <a:defRPr/>
            </a:pPr>
            <a:endParaRPr lang="cs-CZ" sz="3200" u="sng" dirty="0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Kde leží město Mykény 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2DF873JT\MP9001637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9388" y="3320868"/>
            <a:ext cx="4975100" cy="3249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1475995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C0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kern="10" spc="88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/>
              </a:rPr>
              <a:t>MYKÉNSKÉ</a:t>
            </a:r>
            <a:r>
              <a:rPr lang="cs-CZ" u="sng" kern="10" spc="880" dirty="0">
                <a:latin typeface="Arial Black"/>
              </a:rPr>
              <a:t> ŘECKO</a:t>
            </a:r>
            <a:br>
              <a:rPr lang="cs-CZ" u="sng" kern="10" spc="880" dirty="0">
                <a:latin typeface="Arial Black"/>
              </a:rPr>
            </a:b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131476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s-CZ" dirty="0" smtClean="0"/>
              <a:t>- 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Příchod kmene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Achájů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>
              <a:buFontTx/>
              <a:buChar char="-"/>
              <a:defRPr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 roce 2000 př. n. l. </a:t>
            </a:r>
            <a:r>
              <a:rPr lang="cs-C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(kultura na Krétě už vzkvétala)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Tx/>
              <a:buChar char="-"/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nižší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kulturní úrovni než starousedlíci</a:t>
            </a:r>
          </a:p>
          <a:p>
            <a:pPr>
              <a:buFontTx/>
              <a:buChar char="-"/>
              <a:defRPr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postupně s původním obyvatelstvem splynuli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mzavisova\AppData\Local\Microsoft\Windows\Temporary Internet Files\Content.IE5\JEY0CMEN\MP9001460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725144"/>
            <a:ext cx="4998640" cy="1858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1475995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C0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VYPADALY ACHAJSKÉ PALÁCE ?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tály na vyvýšených místech tzv. AKROPOLIS /vysoké město/</a:t>
            </a:r>
          </a:p>
          <a:p>
            <a:r>
              <a:rPr lang="cs-CZ" dirty="0"/>
              <a:t>b</a:t>
            </a:r>
            <a:r>
              <a:rPr lang="cs-CZ" dirty="0" smtClean="0"/>
              <a:t>yly obehnány hradbami</a:t>
            </a:r>
          </a:p>
          <a:p>
            <a:r>
              <a:rPr lang="cs-CZ" dirty="0"/>
              <a:t>o</a:t>
            </a:r>
            <a:r>
              <a:rPr lang="cs-CZ" dirty="0" smtClean="0"/>
              <a:t>kolo byla obydlí ostatních obyvatel</a:t>
            </a:r>
          </a:p>
          <a:p>
            <a:pPr>
              <a:defRPr/>
            </a:pPr>
            <a:r>
              <a:rPr lang="cs-CZ" dirty="0"/>
              <a:t>s</a:t>
            </a:r>
            <a:r>
              <a:rPr lang="cs-CZ" dirty="0" smtClean="0"/>
              <a:t>tavěny z obrovských kamenných kvádrů </a:t>
            </a:r>
            <a:r>
              <a:rPr lang="cs-CZ" dirty="0"/>
              <a:t>kladených nasucho (1=1 tuna)</a:t>
            </a:r>
          </a:p>
          <a:p>
            <a:pPr marL="0" indent="0">
              <a:buNone/>
              <a:defRPr/>
            </a:pPr>
            <a:r>
              <a:rPr lang="cs-CZ" dirty="0"/>
              <a:t>(</a:t>
            </a:r>
            <a:r>
              <a:rPr lang="cs-CZ" i="1" dirty="0"/>
              <a:t>mohli je zvednout a přemístit jen</a:t>
            </a:r>
          </a:p>
          <a:p>
            <a:pPr marL="0" indent="0">
              <a:buNone/>
              <a:defRPr/>
            </a:pPr>
            <a:r>
              <a:rPr lang="cs-CZ" i="1" dirty="0"/>
              <a:t>bájní jednoocí obři – Kyklopové)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5561508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C0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mzavisova\AppData\Local\Microsoft\Windows\Temporary Internet Files\Content.IE5\3PIOD311\MP9004051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3" y="741363"/>
            <a:ext cx="6834187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ývojový diagram: paměť se sekvenčním přístupem 1"/>
          <p:cNvSpPr/>
          <p:nvPr/>
        </p:nvSpPr>
        <p:spPr>
          <a:xfrm>
            <a:off x="5724128" y="260647"/>
            <a:ext cx="3024336" cy="1152127"/>
          </a:xfrm>
          <a:prstGeom prst="flowChartMagneticTap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Popiš tento chrám ?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475995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C0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6632"/>
            <a:ext cx="6606480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2">
              <a:spcBef>
                <a:spcPts val="600"/>
              </a:spcBef>
              <a:buClr>
                <a:schemeClr val="accent2"/>
              </a:buClr>
            </a:pPr>
            <a:r>
              <a:rPr lang="cs-CZ" sz="2400" b="1" dirty="0" smtClean="0">
                <a:latin typeface="Arial" charset="0"/>
              </a:rPr>
              <a:t>         ZDROJ </a:t>
            </a:r>
            <a:r>
              <a:rPr lang="cs-CZ" sz="2400" b="1" dirty="0">
                <a:latin typeface="Arial" charset="0"/>
              </a:rPr>
              <a:t>OBRÁZKŮ A ILUSTRACÍ</a:t>
            </a:r>
          </a:p>
          <a:p>
            <a:pPr marL="1143000" lvl="2" indent="-228600"/>
            <a:r>
              <a:rPr lang="cs-CZ" sz="2400" dirty="0"/>
              <a:t>www.office.microsoft.com </a:t>
            </a:r>
          </a:p>
          <a:p>
            <a:pPr marL="1143000" lvl="2" indent="-228600"/>
            <a:r>
              <a:rPr lang="cs-CZ" sz="2400" dirty="0"/>
              <a:t>CITACE: archiv autora</a:t>
            </a:r>
          </a:p>
          <a:p>
            <a:pPr marL="1143000" lvl="2"/>
            <a:r>
              <a:rPr lang="cs-CZ" sz="2400" b="1" dirty="0" smtClean="0">
                <a:latin typeface="Arial" charset="0"/>
              </a:rPr>
              <a:t> </a:t>
            </a:r>
            <a:endParaRPr lang="cs-CZ" sz="2400" b="1" dirty="0" smtClean="0">
              <a:latin typeface="Arial" charset="0"/>
            </a:endParaRPr>
          </a:p>
          <a:p>
            <a:endParaRPr lang="cs-CZ" sz="2000" b="1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6761090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192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Motiv sady Office</vt:lpstr>
      <vt:lpstr>Prezentace aplikace PowerPoint</vt:lpstr>
      <vt:lpstr>ŘECKO – MYKÉNSKÉ OBDOBÍ</vt:lpstr>
      <vt:lpstr>Kde leží město Mykény ?</vt:lpstr>
      <vt:lpstr>MYKÉNSKÉ ŘECKO </vt:lpstr>
      <vt:lpstr>JAK VYPADALY ACHAJSKÉ PALÁCE 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6.tř.</dc:title>
  <dc:creator>MIL</dc:creator>
  <cp:lastModifiedBy>install</cp:lastModifiedBy>
  <cp:revision>10</cp:revision>
  <dcterms:created xsi:type="dcterms:W3CDTF">2012-01-23T18:01:45Z</dcterms:created>
  <dcterms:modified xsi:type="dcterms:W3CDTF">2012-02-29T09:43:33Z</dcterms:modified>
</cp:coreProperties>
</file>