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BC61C73-D1D1-45AD-8256-3A9713FD6F80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DF59DF7-A98C-46A6-A213-8F8064929C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858997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VY_32_INOVACE_3428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Bedřich Smetana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 a dílo B. Smetany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hudebním skladateli, jeho životě, tvorbě a zajímavostech z jeho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se životem a dílem českého romantického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skladatele.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8328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3772" y="1844824"/>
            <a:ext cx="5637010" cy="882119"/>
          </a:xfrm>
        </p:spPr>
        <p:txBody>
          <a:bodyPr/>
          <a:lstStyle/>
          <a:p>
            <a:r>
              <a:rPr lang="cs-CZ" dirty="0" smtClean="0"/>
              <a:t>2.3.1824 Litomyšl – 12.5.1884 Praha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746197"/>
            <a:ext cx="7175351" cy="1793167"/>
          </a:xfrm>
        </p:spPr>
        <p:txBody>
          <a:bodyPr/>
          <a:lstStyle/>
          <a:p>
            <a:r>
              <a:rPr lang="cs-CZ" dirty="0" smtClean="0"/>
              <a:t>Bedřich Smetana</a:t>
            </a:r>
            <a:endParaRPr lang="cs-CZ" dirty="0"/>
          </a:p>
        </p:txBody>
      </p:sp>
      <p:pic>
        <p:nvPicPr>
          <p:cNvPr id="1026" name="Picture 2" descr="C:\Users\ZSTREBON\AppData\Local\Microsoft\Windows\Temporary Internet Files\Content.IE5\4ZR9VBDC\MP900385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782" y="2564904"/>
            <a:ext cx="2903211" cy="40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7504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267744" y="188640"/>
            <a:ext cx="6400800" cy="3474720"/>
          </a:xfrm>
        </p:spPr>
        <p:txBody>
          <a:bodyPr/>
          <a:lstStyle/>
          <a:p>
            <a:r>
              <a:rPr lang="cs-CZ" dirty="0" smtClean="0"/>
              <a:t>Otec František – pivovarský sládek-zámožný občan</a:t>
            </a:r>
          </a:p>
          <a:p>
            <a:r>
              <a:rPr lang="cs-CZ" sz="3200" dirty="0" smtClean="0"/>
              <a:t>Měl rád hudbu</a:t>
            </a:r>
          </a:p>
          <a:p>
            <a:r>
              <a:rPr lang="cs-CZ" dirty="0" smtClean="0"/>
              <a:t>Bedřich – hudebně talentovaný-ve čtyřech letech hraje na housle, později na klavír</a:t>
            </a:r>
          </a:p>
          <a:p>
            <a:r>
              <a:rPr lang="cs-CZ" sz="3200" dirty="0" smtClean="0"/>
              <a:t>První veřejné vystoupení-v 6 letech</a:t>
            </a:r>
          </a:p>
          <a:p>
            <a:pPr lvl="6">
              <a:buFontTx/>
              <a:buChar char="-"/>
            </a:pPr>
            <a:endParaRPr lang="cs-CZ" sz="3200" dirty="0"/>
          </a:p>
          <a:p>
            <a:pPr lvl="6">
              <a:buFontTx/>
              <a:buChar char="-"/>
            </a:pPr>
            <a:endParaRPr lang="cs-CZ" sz="3200" dirty="0" smtClean="0"/>
          </a:p>
          <a:p>
            <a:pPr lvl="6">
              <a:buFontTx/>
              <a:buChar char="-"/>
            </a:pPr>
            <a:endParaRPr lang="cs-CZ" sz="3200" dirty="0"/>
          </a:p>
          <a:p>
            <a:pPr lvl="6">
              <a:buFontTx/>
              <a:buChar char="-"/>
            </a:pPr>
            <a:endParaRPr lang="cs-CZ" sz="3200" dirty="0" smtClean="0"/>
          </a:p>
          <a:p>
            <a:pPr lvl="6">
              <a:buFontTx/>
              <a:buChar char="-"/>
            </a:pPr>
            <a:endParaRPr lang="cs-CZ" sz="3200" dirty="0"/>
          </a:p>
          <a:p>
            <a:pPr lvl="6">
              <a:buFontTx/>
              <a:buChar char="-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35234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16801" y="620688"/>
            <a:ext cx="6400800" cy="3474720"/>
          </a:xfrm>
        </p:spPr>
        <p:txBody>
          <a:bodyPr/>
          <a:lstStyle/>
          <a:p>
            <a:r>
              <a:rPr lang="cs-CZ" dirty="0" smtClean="0"/>
              <a:t>Gymnázium v Jihlavě, v Německém Brodě, v Praze, v Plzni – studia dokončil</a:t>
            </a:r>
          </a:p>
          <a:p>
            <a:r>
              <a:rPr lang="cs-CZ" dirty="0" smtClean="0"/>
              <a:t>V 19 letech do Prahy – studium hudby u Josefa </a:t>
            </a:r>
            <a:r>
              <a:rPr lang="cs-CZ" dirty="0" err="1" smtClean="0"/>
              <a:t>Proksche</a:t>
            </a:r>
            <a:endParaRPr lang="cs-CZ" dirty="0" smtClean="0"/>
          </a:p>
          <a:p>
            <a:r>
              <a:rPr lang="cs-CZ" dirty="0" smtClean="0"/>
              <a:t>Chtěl být klavírní virtuos</a:t>
            </a:r>
          </a:p>
          <a:p>
            <a:r>
              <a:rPr lang="cs-CZ" dirty="0" smtClean="0"/>
              <a:t>Na studia si vydělával jako učitel hudby u hraběte </a:t>
            </a:r>
            <a:r>
              <a:rPr lang="cs-CZ" dirty="0" err="1" smtClean="0"/>
              <a:t>Thuna</a:t>
            </a:r>
            <a:endParaRPr lang="cs-CZ" dirty="0" smtClean="0"/>
          </a:p>
          <a:p>
            <a:r>
              <a:rPr lang="cs-CZ" dirty="0" smtClean="0"/>
              <a:t>V roce 1849 si otevřel hudební ústav(školu)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978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Rodinný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Dvakrát ženat – Kateřina Kolářová, Barbora </a:t>
            </a:r>
            <a:r>
              <a:rPr lang="cs-CZ" dirty="0" err="1" smtClean="0"/>
              <a:t>Ferdinandová</a:t>
            </a:r>
            <a:r>
              <a:rPr lang="cs-CZ" dirty="0" smtClean="0"/>
              <a:t>(Betty)</a:t>
            </a:r>
          </a:p>
          <a:p>
            <a:endParaRPr lang="cs-CZ" dirty="0" smtClean="0"/>
          </a:p>
          <a:p>
            <a:r>
              <a:rPr lang="cs-CZ" dirty="0" smtClean="0"/>
              <a:t>Čtyři dcery s K. Kolářovou – tři v dětství zemřely</a:t>
            </a:r>
          </a:p>
          <a:p>
            <a:endParaRPr lang="cs-CZ" dirty="0" smtClean="0"/>
          </a:p>
          <a:p>
            <a:r>
              <a:rPr lang="cs-CZ" dirty="0" smtClean="0"/>
              <a:t>Dvě dcery s Betty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6970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4291608"/>
            <a:ext cx="6512511" cy="1143000"/>
          </a:xfrm>
        </p:spPr>
        <p:txBody>
          <a:bodyPr/>
          <a:lstStyle/>
          <a:p>
            <a:r>
              <a:rPr lang="cs-CZ" dirty="0" smtClean="0"/>
              <a:t>Švédský pobyt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Göteborg - učitel hudby, dirigent, klavírní virtuos, skladatel</a:t>
            </a:r>
          </a:p>
          <a:p>
            <a:endParaRPr lang="cs-CZ" dirty="0" smtClean="0"/>
          </a:p>
          <a:p>
            <a:r>
              <a:rPr lang="cs-CZ" dirty="0" smtClean="0"/>
              <a:t>Drsné švédské podnebí – smrt první ženy(1859)</a:t>
            </a:r>
          </a:p>
          <a:p>
            <a:endParaRPr lang="cs-CZ" dirty="0" smtClean="0"/>
          </a:p>
          <a:p>
            <a:r>
              <a:rPr lang="cs-CZ" dirty="0" smtClean="0"/>
              <a:t>Návrat do Švédska po r. 1860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89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Pražské hudební aktivity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Sbormistr sboru Hlahol</a:t>
            </a:r>
          </a:p>
          <a:p>
            <a:endParaRPr lang="cs-CZ" dirty="0" smtClean="0"/>
          </a:p>
          <a:p>
            <a:r>
              <a:rPr lang="cs-CZ" dirty="0" smtClean="0"/>
              <a:t>Kapelník a skladatel opery Prozatímního divadla</a:t>
            </a:r>
          </a:p>
          <a:p>
            <a:endParaRPr lang="cs-CZ" dirty="0" smtClean="0"/>
          </a:p>
          <a:p>
            <a:r>
              <a:rPr lang="cs-CZ" dirty="0" smtClean="0"/>
              <a:t>Neúspěšně usiloval o místo ředitele pražské konzervatoře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5246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205831"/>
            <a:ext cx="6400800" cy="347472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Zdravotní obtíže – důsledek zranění z dětství</a:t>
            </a:r>
          </a:p>
          <a:p>
            <a:endParaRPr lang="cs-CZ" dirty="0" smtClean="0"/>
          </a:p>
          <a:p>
            <a:r>
              <a:rPr lang="cs-CZ" dirty="0" smtClean="0"/>
              <a:t>V 50 letech ohluchl</a:t>
            </a:r>
          </a:p>
          <a:p>
            <a:endParaRPr lang="cs-CZ" dirty="0" smtClean="0"/>
          </a:p>
          <a:p>
            <a:r>
              <a:rPr lang="cs-CZ" dirty="0" smtClean="0"/>
              <a:t>Závratě, kožní vyrážky, záněty</a:t>
            </a:r>
          </a:p>
          <a:p>
            <a:endParaRPr lang="cs-CZ" dirty="0" smtClean="0"/>
          </a:p>
          <a:p>
            <a:r>
              <a:rPr lang="cs-CZ" dirty="0" smtClean="0"/>
              <a:t>Zemřel v ústavu pro choromyslné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339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Opery - </a:t>
            </a:r>
            <a:r>
              <a:rPr lang="cs-CZ" dirty="0" smtClean="0">
                <a:solidFill>
                  <a:srgbClr val="FF0000"/>
                </a:solidFill>
              </a:rPr>
              <a:t>Libuše, Prodaná nevěsta, Hubička</a:t>
            </a:r>
          </a:p>
          <a:p>
            <a:r>
              <a:rPr lang="cs-CZ" dirty="0" smtClean="0"/>
              <a:t>Cyklus 6 symfonických básní – </a:t>
            </a:r>
            <a:r>
              <a:rPr lang="cs-CZ" dirty="0" smtClean="0">
                <a:solidFill>
                  <a:srgbClr val="FF0000"/>
                </a:solidFill>
              </a:rPr>
              <a:t>Má vlast</a:t>
            </a:r>
          </a:p>
          <a:p>
            <a:r>
              <a:rPr lang="cs-CZ" dirty="0" smtClean="0"/>
              <a:t>Sonáta - </a:t>
            </a:r>
            <a:r>
              <a:rPr lang="cs-CZ" dirty="0" smtClean="0">
                <a:solidFill>
                  <a:srgbClr val="FF0000"/>
                </a:solidFill>
              </a:rPr>
              <a:t>Z domoviny</a:t>
            </a:r>
          </a:p>
          <a:p>
            <a:r>
              <a:rPr lang="cs-CZ" dirty="0" smtClean="0"/>
              <a:t>Smyčcový kvartet – </a:t>
            </a:r>
            <a:r>
              <a:rPr lang="cs-CZ" dirty="0" smtClean="0">
                <a:solidFill>
                  <a:srgbClr val="FF0000"/>
                </a:solidFill>
              </a:rPr>
              <a:t>Z mého života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České tance</a:t>
            </a:r>
          </a:p>
          <a:p>
            <a:r>
              <a:rPr lang="cs-CZ" dirty="0" smtClean="0"/>
              <a:t>Polky – </a:t>
            </a:r>
            <a:r>
              <a:rPr lang="cs-CZ" dirty="0" err="1" smtClean="0">
                <a:solidFill>
                  <a:srgbClr val="FF0000"/>
                </a:solidFill>
              </a:rPr>
              <a:t>Luissina</a:t>
            </a:r>
            <a:r>
              <a:rPr lang="cs-CZ" dirty="0" smtClean="0">
                <a:solidFill>
                  <a:srgbClr val="FF0000"/>
                </a:solidFill>
              </a:rPr>
              <a:t>, Jiřinková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17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sis zapamatoval?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Rodné město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Hlavní hudební nástroj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Jeho hudební funkce v Praze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Zahraniční pobyt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Opery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Polky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Cyklus </a:t>
            </a:r>
            <a:r>
              <a:rPr lang="cs-CZ" dirty="0" err="1" smtClean="0"/>
              <a:t>symf</a:t>
            </a:r>
            <a:r>
              <a:rPr lang="cs-CZ" dirty="0" smtClean="0"/>
              <a:t>. </a:t>
            </a:r>
            <a:r>
              <a:rPr lang="cs-CZ" dirty="0"/>
              <a:t>b</a:t>
            </a:r>
            <a:r>
              <a:rPr lang="cs-CZ" dirty="0" smtClean="0"/>
              <a:t>ásní 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mého života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Litomyšl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Klavír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Sbormistr, kapelník, hudební skladatel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Švédsko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Libuše, Prodaná nevěsta, Hubička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Jiřinková, </a:t>
            </a:r>
            <a:r>
              <a:rPr lang="cs-CZ" dirty="0" err="1" smtClean="0"/>
              <a:t>Luissina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Má vlast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Smyčcový kvartet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1241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2614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113</TotalTime>
  <Words>340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Bedřich Smetana</vt:lpstr>
      <vt:lpstr>Dětství</vt:lpstr>
      <vt:lpstr>Studia</vt:lpstr>
      <vt:lpstr>Rodinný život</vt:lpstr>
      <vt:lpstr>Švédský pobyt</vt:lpstr>
      <vt:lpstr>Pražské hudební aktivity</vt:lpstr>
      <vt:lpstr>Závěr života</vt:lpstr>
      <vt:lpstr>Dílo</vt:lpstr>
      <vt:lpstr>Co sis zapamatoval?</vt:lpstr>
      <vt:lpstr>Zdroje a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Bedřich Smetana</dc:title>
  <dc:creator>ZSTREBON</dc:creator>
  <cp:lastModifiedBy>ZSTREBON</cp:lastModifiedBy>
  <cp:revision>15</cp:revision>
  <dcterms:created xsi:type="dcterms:W3CDTF">2012-02-20T19:45:44Z</dcterms:created>
  <dcterms:modified xsi:type="dcterms:W3CDTF">2012-03-23T21:16:27Z</dcterms:modified>
</cp:coreProperties>
</file>