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56" r:id="rId3"/>
    <p:sldId id="259" r:id="rId4"/>
    <p:sldId id="262" r:id="rId5"/>
    <p:sldId id="265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install" initials="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3D9D4-64A8-4740-B0B6-815899F681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980B3-64D9-4553-9321-5FA9730D4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3148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3D9D4-64A8-4740-B0B6-815899F681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980B3-64D9-4553-9321-5FA9730D4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5351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3D9D4-64A8-4740-B0B6-815899F681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980B3-64D9-4553-9321-5FA9730D4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33904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3D9D4-64A8-4740-B0B6-815899F681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980B3-64D9-4553-9321-5FA9730D4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93052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3D9D4-64A8-4740-B0B6-815899F681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980B3-64D9-4553-9321-5FA9730D4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724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3D9D4-64A8-4740-B0B6-815899F681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980B3-64D9-4553-9321-5FA9730D4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011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3D9D4-64A8-4740-B0B6-815899F681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980B3-64D9-4553-9321-5FA9730D4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1749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3D9D4-64A8-4740-B0B6-815899F681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980B3-64D9-4553-9321-5FA9730D4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277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3D9D4-64A8-4740-B0B6-815899F681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980B3-64D9-4553-9321-5FA9730D4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1712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3D9D4-64A8-4740-B0B6-815899F681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980B3-64D9-4553-9321-5FA9730D4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7124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3D9D4-64A8-4740-B0B6-815899F681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980B3-64D9-4553-9321-5FA9730D4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5058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bg2">
                <a:tint val="92000"/>
                <a:shade val="66000"/>
                <a:satMod val="110000"/>
                <a:lumMod val="80000"/>
              </a:schemeClr>
            </a:gs>
            <a:gs pos="92000">
              <a:schemeClr val="tx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3D9D4-64A8-4740-B0B6-815899F681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E980B3-64D9-4553-9321-5FA9730D4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12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50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5037925"/>
              </p:ext>
            </p:extLst>
          </p:nvPr>
        </p:nvGraphicFramePr>
        <p:xfrm>
          <a:off x="1665288" y="2414588"/>
          <a:ext cx="5813425" cy="282125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34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Závišová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3155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Sparta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Sparta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6.B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zachycuje jeden z nejsilnějších městských států v Řecku – Spartu. Popisuje vznik peloponéského spolku.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Umí popsat život ve Spartě. Vysvětlí  co je a proč vznikl peloponéský spolek.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8348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i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dějepis</a:t>
            </a:r>
            <a:endParaRPr lang="cs-CZ" sz="8000" b="1" i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5400" dirty="0" smtClean="0">
                <a:solidFill>
                  <a:schemeClr val="bg1"/>
                </a:solidFill>
              </a:rPr>
              <a:t>6.</a:t>
            </a:r>
            <a:r>
              <a:rPr lang="cs-CZ" sz="5400" b="1" i="1" dirty="0" smtClean="0">
                <a:solidFill>
                  <a:schemeClr val="bg1"/>
                </a:solidFill>
              </a:rPr>
              <a:t> </a:t>
            </a:r>
            <a:r>
              <a:rPr lang="cs-CZ" sz="5400" dirty="0" smtClean="0">
                <a:solidFill>
                  <a:schemeClr val="bg1"/>
                </a:solidFill>
              </a:rPr>
              <a:t>třída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51720" y="3244334"/>
            <a:ext cx="2972647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0" b="1" i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Sparta</a:t>
            </a:r>
            <a:endParaRPr lang="cs-CZ" sz="8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7" name="Picture 3" descr="C:\Users\mzavisova\AppData\Local\Microsoft\Windows\Temporary Internet Files\Content.IE5\TKB4JE0C\MP9004027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492953"/>
            <a:ext cx="2688042" cy="4031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zavisova\AppData\Local\Microsoft\Windows\Temporary Internet Files\Content.IE5\4O4X942X\MC900352799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6763" y="1803400"/>
            <a:ext cx="1804987" cy="1531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4873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467544" y="2148916"/>
            <a:ext cx="5832648" cy="424847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Sparta byla městským státem, který si vojensky podmanil okolní státy.</a:t>
            </a:r>
            <a:endParaRPr lang="cs-CZ" sz="4000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4393323" y="332656"/>
            <a:ext cx="4392488" cy="2007931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Městský stát Sparta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50" name="Picture 2" descr="C:\Users\mzavisova\AppData\Local\Microsoft\Windows\Temporary Internet Files\Content.IE5\4O4X942X\MC900352799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3063" y="3659188"/>
            <a:ext cx="1804987" cy="1531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6873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 descr="C:\Users\mzavisova\AppData\Local\Microsoft\Windows\Temporary Internet Files\Content.IE5\JEY0CMEN\MC900352890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450" y="3965575"/>
            <a:ext cx="1804988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568152" y="1913347"/>
            <a:ext cx="5688632" cy="4104456"/>
          </a:xfrm>
          <a:prstGeom prst="ellipse">
            <a:avLst/>
          </a:prstGeom>
          <a:gradFill flip="none" rotWithShape="1">
            <a:gsLst>
              <a:gs pos="0">
                <a:schemeClr val="bg1">
                  <a:shade val="30000"/>
                  <a:satMod val="115000"/>
                </a:schemeClr>
              </a:gs>
              <a:gs pos="50000">
                <a:schemeClr val="bg1">
                  <a:shade val="67500"/>
                  <a:satMod val="115000"/>
                </a:schemeClr>
              </a:gs>
              <a:gs pos="100000">
                <a:schemeClr val="bg1"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	</a:t>
            </a:r>
            <a:r>
              <a:rPr lang="cs-CZ" sz="4000" b="1" dirty="0" smtClean="0">
                <a:solidFill>
                  <a:schemeClr val="tx1"/>
                </a:solidFill>
              </a:rPr>
              <a:t>Děti ve Spartě byly vychovávány přísně a tvrdě.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5117294" y="332656"/>
            <a:ext cx="3415146" cy="1872208"/>
          </a:xfrm>
          <a:prstGeom prst="wedgeRoundRectCallout">
            <a:avLst/>
          </a:prstGeom>
          <a:gradFill flip="none" rotWithShape="1">
            <a:gsLst>
              <a:gs pos="0">
                <a:schemeClr val="bg2">
                  <a:lumMod val="50000"/>
                  <a:tint val="66000"/>
                  <a:satMod val="160000"/>
                </a:schemeClr>
              </a:gs>
              <a:gs pos="50000">
                <a:schemeClr val="bg2">
                  <a:lumMod val="50000"/>
                  <a:tint val="44500"/>
                  <a:satMod val="160000"/>
                </a:schemeClr>
              </a:gs>
              <a:gs pos="100000">
                <a:schemeClr val="bg2">
                  <a:lumMod val="50000"/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Co je spartánská výchova ?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9936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mzavisova\AppData\Local\Microsoft\Windows\Temporary Internet Files\Content.IE5\JEY0CMEN\MC900352890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450" y="3965575"/>
            <a:ext cx="1804988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539552" y="1988840"/>
            <a:ext cx="5688632" cy="4104456"/>
          </a:xfrm>
          <a:prstGeom prst="ellipse">
            <a:avLst/>
          </a:prstGeom>
          <a:gradFill flip="none" rotWithShape="1">
            <a:gsLst>
              <a:gs pos="0">
                <a:schemeClr val="bg1">
                  <a:shade val="30000"/>
                  <a:satMod val="115000"/>
                </a:schemeClr>
              </a:gs>
              <a:gs pos="50000">
                <a:schemeClr val="bg1">
                  <a:shade val="67500"/>
                  <a:satMod val="115000"/>
                </a:schemeClr>
              </a:gs>
              <a:gs pos="100000">
                <a:schemeClr val="bg1"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Chlapci od sedmi let nežili s rodiči. </a:t>
            </a:r>
            <a:r>
              <a:rPr lang="cs-CZ" sz="3600" b="1" dirty="0">
                <a:solidFill>
                  <a:schemeClr val="tx1"/>
                </a:solidFill>
              </a:rPr>
              <a:t>U</a:t>
            </a:r>
            <a:r>
              <a:rPr lang="cs-CZ" sz="3600" b="1" dirty="0" smtClean="0">
                <a:solidFill>
                  <a:schemeClr val="tx1"/>
                </a:solidFill>
              </a:rPr>
              <a:t>čili se skromnosti a cvičili se v zápase, házením oštěpu, číst a psát.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5117294" y="332656"/>
            <a:ext cx="3415146" cy="1872208"/>
          </a:xfrm>
          <a:prstGeom prst="wedgeRoundRectCallout">
            <a:avLst/>
          </a:prstGeom>
          <a:gradFill flip="none" rotWithShape="1">
            <a:gsLst>
              <a:gs pos="0">
                <a:schemeClr val="bg2">
                  <a:lumMod val="50000"/>
                  <a:tint val="66000"/>
                  <a:satMod val="160000"/>
                </a:schemeClr>
              </a:gs>
              <a:gs pos="50000">
                <a:schemeClr val="bg2">
                  <a:lumMod val="50000"/>
                  <a:tint val="44500"/>
                  <a:satMod val="160000"/>
                </a:schemeClr>
              </a:gs>
              <a:gs pos="100000">
                <a:schemeClr val="bg2">
                  <a:lumMod val="50000"/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Jak byly vychováváni chlapci ?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1763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Co to byl peloponéský spolek ?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098" name="Picture 2" descr="C:\Users\mzavisova\AppData\Local\Microsoft\Windows\Temporary Internet Files\Content.IE5\JEY0CMEN\MC900352890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9012" y="4854576"/>
            <a:ext cx="1804988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6881812" cy="4637111"/>
          </a:xfrm>
          <a:prstGeom prst="ellipse">
            <a:avLst/>
          </a:prstGeom>
          <a:gradFill flip="none" rotWithShape="1">
            <a:gsLst>
              <a:gs pos="0">
                <a:schemeClr val="bg1">
                  <a:shade val="30000"/>
                  <a:satMod val="115000"/>
                </a:schemeClr>
              </a:gs>
              <a:gs pos="50000">
                <a:schemeClr val="bg1">
                  <a:shade val="67500"/>
                  <a:satMod val="115000"/>
                </a:schemeClr>
              </a:gs>
              <a:gs pos="100000">
                <a:schemeClr val="bg1"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>
              <a:buNone/>
            </a:pPr>
            <a:r>
              <a:rPr lang="cs-CZ" sz="4000" b="1" dirty="0" smtClean="0">
                <a:solidFill>
                  <a:schemeClr val="tx1"/>
                </a:solidFill>
              </a:rPr>
              <a:t>Byl to vojenský spolek městských států na Peloponésu, v čele spolku stála Sparta .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9435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marL="914400" lvl="2" indent="0">
              <a:buNone/>
            </a:pPr>
            <a:r>
              <a:rPr lang="cs-CZ" b="1" dirty="0">
                <a:solidFill>
                  <a:schemeClr val="bg1"/>
                </a:solidFill>
                <a:latin typeface="Arial" charset="0"/>
              </a:rPr>
              <a:t>ZDROJ OBRÁZKŮ A ILUSTRACÍ www.office.microsoft.com </a:t>
            </a:r>
            <a:endParaRPr lang="cs-CZ" dirty="0"/>
          </a:p>
          <a:p>
            <a:pPr lvl="2"/>
            <a:r>
              <a:rPr lang="cs-CZ" dirty="0">
                <a:solidFill>
                  <a:schemeClr val="bg1"/>
                </a:solidFill>
              </a:rPr>
              <a:t>CITACE: archiv autora</a:t>
            </a:r>
          </a:p>
          <a:p>
            <a:endParaRPr lang="cs-CZ" sz="2000" b="1" dirty="0" smtClean="0">
              <a:solidFill>
                <a:schemeClr val="bg1"/>
              </a:solidFill>
              <a:latin typeface="Arial" charset="0"/>
            </a:endParaRPr>
          </a:p>
          <a:p>
            <a:pPr marL="0" lvl="2" indent="0">
              <a:spcBef>
                <a:spcPts val="600"/>
              </a:spcBef>
              <a:buClr>
                <a:schemeClr val="accent2"/>
              </a:buClr>
              <a:buNone/>
            </a:pPr>
            <a:r>
              <a:rPr lang="cs-CZ" b="1" dirty="0" smtClean="0">
                <a:solidFill>
                  <a:schemeClr val="bg1"/>
                </a:solidFill>
                <a:latin typeface="Arial" charset="0"/>
              </a:rPr>
              <a:t>            </a:t>
            </a:r>
            <a:endParaRPr lang="cs-CZ" b="1" dirty="0">
              <a:solidFill>
                <a:schemeClr val="bg1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2824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Book">
      <a:dk1>
        <a:sysClr val="windowText" lastClr="000000"/>
      </a:dk1>
      <a:lt1>
        <a:sysClr val="window" lastClr="FFFFFF"/>
      </a:lt1>
      <a:dk2>
        <a:srgbClr val="000082"/>
      </a:dk2>
      <a:lt2>
        <a:srgbClr val="F3F3FF"/>
      </a:lt2>
      <a:accent1>
        <a:srgbClr val="828200"/>
      </a:accent1>
      <a:accent2>
        <a:srgbClr val="1B582B"/>
      </a:accent2>
      <a:accent3>
        <a:srgbClr val="009FEC"/>
      </a:accent3>
      <a:accent4>
        <a:srgbClr val="00BDBD"/>
      </a:accent4>
      <a:accent5>
        <a:srgbClr val="7C5BAE"/>
      </a:accent5>
      <a:accent6>
        <a:srgbClr val="0055AA"/>
      </a:accent6>
      <a:hlink>
        <a:srgbClr val="FC9658"/>
      </a:hlink>
      <a:folHlink>
        <a:srgbClr val="E800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</TotalTime>
  <Words>152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dějepis</vt:lpstr>
      <vt:lpstr>Prezentace aplikace PowerPoint</vt:lpstr>
      <vt:lpstr> </vt:lpstr>
      <vt:lpstr>Prezentace aplikace PowerPoint</vt:lpstr>
      <vt:lpstr>Co to byl peloponéský spolek 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6.třída</dc:title>
  <dc:creator>MIL</dc:creator>
  <cp:lastModifiedBy>install</cp:lastModifiedBy>
  <cp:revision>11</cp:revision>
  <dcterms:created xsi:type="dcterms:W3CDTF">2012-02-20T14:43:53Z</dcterms:created>
  <dcterms:modified xsi:type="dcterms:W3CDTF">2012-02-29T10:10:45Z</dcterms:modified>
</cp:coreProperties>
</file>