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68154A0-DFF9-4538-983D-ACB475E18FCC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7F4E413-ABE4-4B67-9283-5152AB1330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533306"/>
              </p:ext>
            </p:extLst>
          </p:nvPr>
        </p:nvGraphicFramePr>
        <p:xfrm>
          <a:off x="1665288" y="2414588"/>
          <a:ext cx="5813425" cy="28262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VY_32_INOVACE_3429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Antonio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Vivaldi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A.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Vivaldiho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italském barokním skladateli, jeho životě, tvorbě a zajímavostech z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italského skladatele Antonia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Vivaldiho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86337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(1678 Benátky – 1741 Vídeň)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4919" y="1844824"/>
            <a:ext cx="7772400" cy="1470025"/>
          </a:xfrm>
        </p:spPr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9LIJR6PS\MP9004036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163" y="2440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0867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Italský hudební skladatel</a:t>
            </a:r>
          </a:p>
          <a:p>
            <a:endParaRPr lang="cs-CZ" dirty="0" smtClean="0"/>
          </a:p>
          <a:p>
            <a:r>
              <a:rPr lang="cs-CZ" dirty="0" smtClean="0"/>
              <a:t>Houslový virtuos</a:t>
            </a:r>
          </a:p>
          <a:p>
            <a:endParaRPr lang="cs-CZ" dirty="0" smtClean="0"/>
          </a:p>
          <a:p>
            <a:r>
              <a:rPr lang="cs-CZ" dirty="0" smtClean="0"/>
              <a:t>Dirigent a učitel hudby</a:t>
            </a:r>
          </a:p>
          <a:p>
            <a:endParaRPr lang="cs-CZ" dirty="0" smtClean="0"/>
          </a:p>
          <a:p>
            <a:r>
              <a:rPr lang="cs-CZ" dirty="0" smtClean="0"/>
              <a:t>Žil a tvořil v období baroka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4290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Benátky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Otec hudebník v chrámu sv. Marka</a:t>
            </a:r>
          </a:p>
          <a:p>
            <a:r>
              <a:rPr lang="cs-CZ" dirty="0" smtClean="0"/>
              <a:t>Houslový mistr, dvorní kapelník a učitel houslové hry</a:t>
            </a:r>
          </a:p>
          <a:p>
            <a:r>
              <a:rPr lang="cs-CZ" dirty="0" smtClean="0"/>
              <a:t>Sestavil smyčcový orchestr v dívčím sirotčinci-koncertoval v Římě, Holandsku a v Německu</a:t>
            </a:r>
          </a:p>
          <a:p>
            <a:r>
              <a:rPr lang="cs-CZ" dirty="0" smtClean="0"/>
              <a:t>Vysvěcen na kněze-nikdy jako kněz nepůsobil</a:t>
            </a:r>
          </a:p>
          <a:p>
            <a:r>
              <a:rPr lang="cs-CZ" dirty="0" smtClean="0"/>
              <a:t>přezdívka „rudý kněz“ podle barvy vlasů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5747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869160"/>
            <a:ext cx="6512511" cy="1143000"/>
          </a:xfrm>
        </p:spPr>
        <p:txBody>
          <a:bodyPr/>
          <a:lstStyle/>
          <a:p>
            <a:r>
              <a:rPr lang="cs-CZ" dirty="0" smtClean="0"/>
              <a:t>Úspěch a sláva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 vrcholu kariéry velmi slavný</a:t>
            </a:r>
          </a:p>
          <a:p>
            <a:endParaRPr lang="cs-CZ" dirty="0" smtClean="0"/>
          </a:p>
          <a:p>
            <a:r>
              <a:rPr lang="cs-CZ" dirty="0" smtClean="0"/>
              <a:t>Zakázky ze šlechtických rodin a královských dvorů</a:t>
            </a:r>
          </a:p>
          <a:p>
            <a:endParaRPr lang="cs-CZ" dirty="0" smtClean="0"/>
          </a:p>
          <a:p>
            <a:r>
              <a:rPr lang="cs-CZ" dirty="0" smtClean="0"/>
              <a:t>Host hraběte </a:t>
            </a:r>
            <a:r>
              <a:rPr lang="cs-CZ" dirty="0" err="1" smtClean="0"/>
              <a:t>Morziniho</a:t>
            </a:r>
            <a:r>
              <a:rPr lang="cs-CZ" dirty="0" smtClean="0"/>
              <a:t> v Praze-opery</a:t>
            </a:r>
          </a:p>
          <a:p>
            <a:endParaRPr lang="cs-CZ" dirty="0" smtClean="0"/>
          </a:p>
          <a:p>
            <a:r>
              <a:rPr lang="cs-CZ" dirty="0" smtClean="0"/>
              <a:t>Pozvání od papeže do Říma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90291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Pozvání od císaře Karla VI. do Vídně</a:t>
            </a:r>
          </a:p>
          <a:p>
            <a:r>
              <a:rPr lang="cs-CZ" dirty="0" smtClean="0"/>
              <a:t>Císařský dvorní skladatel</a:t>
            </a:r>
          </a:p>
          <a:p>
            <a:r>
              <a:rPr lang="cs-CZ" dirty="0" smtClean="0"/>
              <a:t>Smrt císaře</a:t>
            </a:r>
          </a:p>
          <a:p>
            <a:r>
              <a:rPr lang="cs-CZ" dirty="0" smtClean="0"/>
              <a:t>Život v chudobě a brzká smrt skladatele</a:t>
            </a:r>
          </a:p>
          <a:p>
            <a:r>
              <a:rPr lang="cs-CZ" dirty="0" smtClean="0"/>
              <a:t>Pohřben v prostém hrobě ve Vídni</a:t>
            </a:r>
          </a:p>
          <a:p>
            <a:r>
              <a:rPr lang="cs-CZ" dirty="0" smtClean="0"/>
              <a:t>Po smrti byl na 200 let zapomenut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7090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Těžiště tvorby – pro smyčcové nástroje</a:t>
            </a:r>
          </a:p>
          <a:p>
            <a:r>
              <a:rPr lang="cs-CZ" dirty="0" smtClean="0"/>
              <a:t>400 houslových koncertů</a:t>
            </a:r>
          </a:p>
          <a:p>
            <a:r>
              <a:rPr lang="cs-CZ" dirty="0" smtClean="0"/>
              <a:t>Houslové sonáty</a:t>
            </a:r>
          </a:p>
          <a:p>
            <a:r>
              <a:rPr lang="cs-CZ" dirty="0" smtClean="0"/>
              <a:t>40 oper</a:t>
            </a:r>
          </a:p>
          <a:p>
            <a:r>
              <a:rPr lang="cs-CZ" dirty="0" smtClean="0"/>
              <a:t>Oratoria, kantáty</a:t>
            </a:r>
          </a:p>
          <a:p>
            <a:r>
              <a:rPr lang="cs-CZ" b="1" dirty="0" smtClean="0"/>
              <a:t>Nejznámější - </a:t>
            </a:r>
            <a:r>
              <a:rPr lang="cs-CZ" b="1" u="sng" dirty="0" smtClean="0">
                <a:solidFill>
                  <a:srgbClr val="FF0000"/>
                </a:solidFill>
              </a:rPr>
              <a:t>Čtvero </a:t>
            </a:r>
            <a:r>
              <a:rPr lang="cs-CZ" b="1" u="sng" dirty="0" smtClean="0">
                <a:solidFill>
                  <a:srgbClr val="FF0000"/>
                </a:solidFill>
              </a:rPr>
              <a:t>ročních období </a:t>
            </a:r>
            <a:r>
              <a:rPr lang="cs-CZ" dirty="0" smtClean="0"/>
              <a:t>(cyklus 4 houslových koncertů)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07083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013176"/>
            <a:ext cx="6512511" cy="1143000"/>
          </a:xfrm>
        </p:spPr>
        <p:txBody>
          <a:bodyPr/>
          <a:lstStyle/>
          <a:p>
            <a:r>
              <a:rPr lang="cs-CZ" dirty="0" smtClean="0"/>
              <a:t>Co sis zapamatoval?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268760"/>
            <a:ext cx="3346704" cy="3474720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Národnost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Rodné město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Oblíbený hudební nástroj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Nejznámější skladba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Místo, kde je pohřben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mu přezdívali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sloh jeho tvorby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268760"/>
            <a:ext cx="4038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Italská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Benátky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Housle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Čtvero ročních období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Vídeň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Rudý kněz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Baroko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951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0171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</TotalTime>
  <Words>271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Antonio Vivaldi</vt:lpstr>
      <vt:lpstr>Základní fakta</vt:lpstr>
      <vt:lpstr>Benátky</vt:lpstr>
      <vt:lpstr>Úspěch a sláva</vt:lpstr>
      <vt:lpstr>Závěr života</vt:lpstr>
      <vt:lpstr>Dílo</vt:lpstr>
      <vt:lpstr>Co sis zapamatoval?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Antonio Vivaldi</dc:title>
  <dc:creator>ZSTREBON</dc:creator>
  <cp:lastModifiedBy>ZSTREBON</cp:lastModifiedBy>
  <cp:revision>12</cp:revision>
  <dcterms:created xsi:type="dcterms:W3CDTF">2012-02-19T21:04:21Z</dcterms:created>
  <dcterms:modified xsi:type="dcterms:W3CDTF">2012-03-23T21:21:04Z</dcterms:modified>
</cp:coreProperties>
</file>