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2" r:id="rId8"/>
    <p:sldId id="268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121E-AF49-46B3-A18A-5AEB737FF7B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1140063-4FDA-46B9-A076-4CF7A81E8A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121E-AF49-46B3-A18A-5AEB737FF7B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1140063-4FDA-46B9-A076-4CF7A81E8A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121E-AF49-46B3-A18A-5AEB737FF7B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0063-4FDA-46B9-A076-4CF7A81E8A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121E-AF49-46B3-A18A-5AEB737FF7B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0063-4FDA-46B9-A076-4CF7A81E8A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121E-AF49-46B3-A18A-5AEB737FF7B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1140063-4FDA-46B9-A076-4CF7A81E8A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121E-AF49-46B3-A18A-5AEB737FF7B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0063-4FDA-46B9-A076-4CF7A81E8A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121E-AF49-46B3-A18A-5AEB737FF7B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0063-4FDA-46B9-A076-4CF7A81E8A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121E-AF49-46B3-A18A-5AEB737FF7B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0063-4FDA-46B9-A076-4CF7A81E8A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121E-AF49-46B3-A18A-5AEB737FF7B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0063-4FDA-46B9-A076-4CF7A81E8A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121E-AF49-46B3-A18A-5AEB737FF7B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0063-4FDA-46B9-A076-4CF7A81E8A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121E-AF49-46B3-A18A-5AEB737FF7B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0063-4FDA-46B9-A076-4CF7A81E8A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22121E-AF49-46B3-A18A-5AEB737FF7B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1140063-4FDA-46B9-A076-4CF7A81E8A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11222041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VY_32_INOVACE_3430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Josef Haydn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Život a dílo Josefa Haydna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Hudební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hudebním skladateli, jeho životě, tvorbě a zajímavostech z jeho života.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se životem a dílem rakouského klasicistního skladatele Josefa Haydna.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90044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4221088"/>
            <a:ext cx="7772400" cy="1470025"/>
          </a:xfrm>
        </p:spPr>
        <p:txBody>
          <a:bodyPr>
            <a:normAutofit/>
          </a:bodyPr>
          <a:lstStyle/>
          <a:p>
            <a:r>
              <a:rPr lang="cs-CZ" dirty="0" smtClean="0"/>
              <a:t>Josef Haydn</a:t>
            </a:r>
            <a:br>
              <a:rPr lang="cs-CZ" dirty="0" smtClean="0"/>
            </a:br>
            <a:r>
              <a:rPr lang="cs-CZ" dirty="0" smtClean="0"/>
              <a:t>1732 </a:t>
            </a:r>
            <a:r>
              <a:rPr lang="cs-CZ" dirty="0" err="1" smtClean="0"/>
              <a:t>Rohrau</a:t>
            </a:r>
            <a:r>
              <a:rPr lang="cs-CZ" dirty="0" smtClean="0"/>
              <a:t> – 1809 Vídeň</a:t>
            </a:r>
            <a:endParaRPr lang="cs-CZ" dirty="0"/>
          </a:p>
        </p:txBody>
      </p:sp>
      <p:pic>
        <p:nvPicPr>
          <p:cNvPr id="2050" name="Picture 2" descr="C:\Users\ZSTREBON\AppData\Local\Microsoft\Windows\Temporary Internet Files\Content.IE5\9LIJR6PS\MP9003827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64496" cy="3188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55502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Rakouský hudební skladatel</a:t>
            </a:r>
          </a:p>
          <a:p>
            <a:r>
              <a:rPr lang="cs-CZ" dirty="0" smtClean="0"/>
              <a:t>Žil a tvořil v hudebním slohu klasicismu</a:t>
            </a:r>
          </a:p>
          <a:p>
            <a:r>
              <a:rPr lang="cs-CZ" dirty="0" smtClean="0"/>
              <a:t>Otec symfonie a smyčcového kvarteta</a:t>
            </a:r>
          </a:p>
          <a:p>
            <a:r>
              <a:rPr lang="cs-CZ" dirty="0" smtClean="0"/>
              <a:t>Složil píseň, která se později stala rakouskou hymnou</a:t>
            </a:r>
          </a:p>
          <a:p>
            <a:r>
              <a:rPr lang="cs-CZ" dirty="0" smtClean="0"/>
              <a:t>Vlastnosti – laskavost, vstřícnost, smysl pro humor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4221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Dětství a raná 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Otec – Matěj Haydn – kolář, nadšený hudebník</a:t>
            </a:r>
          </a:p>
          <a:p>
            <a:r>
              <a:rPr lang="cs-CZ" dirty="0" smtClean="0"/>
              <a:t>Matka – </a:t>
            </a:r>
            <a:r>
              <a:rPr lang="cs-CZ" dirty="0"/>
              <a:t>M</a:t>
            </a:r>
            <a:r>
              <a:rPr lang="cs-CZ" dirty="0" smtClean="0"/>
              <a:t>arie – kuchařka v paláci hraběte </a:t>
            </a:r>
            <a:r>
              <a:rPr lang="cs-CZ" dirty="0" err="1" smtClean="0"/>
              <a:t>Harracha</a:t>
            </a:r>
            <a:endParaRPr lang="cs-CZ" dirty="0" smtClean="0"/>
          </a:p>
          <a:p>
            <a:r>
              <a:rPr lang="cs-CZ" dirty="0" smtClean="0"/>
              <a:t>V šesti letech hudební vzdělání v </a:t>
            </a:r>
            <a:r>
              <a:rPr lang="cs-CZ" dirty="0" err="1" smtClean="0"/>
              <a:t>Hainburgu</a:t>
            </a:r>
            <a:r>
              <a:rPr lang="cs-CZ" dirty="0" smtClean="0"/>
              <a:t> – učí se hrát na </a:t>
            </a:r>
            <a:r>
              <a:rPr lang="cs-CZ" dirty="0" err="1" smtClean="0"/>
              <a:t>cemballo</a:t>
            </a:r>
            <a:r>
              <a:rPr lang="cs-CZ" dirty="0" smtClean="0"/>
              <a:t> a housle, zpívá</a:t>
            </a:r>
          </a:p>
          <a:p>
            <a:r>
              <a:rPr lang="cs-CZ" dirty="0" smtClean="0"/>
              <a:t>Roku 1740 v osmi letech do Vídně – zpěvákem ve sboru dómu sv. Štěpána, věnuje se hře na housle a klavír </a:t>
            </a:r>
          </a:p>
          <a:p>
            <a:r>
              <a:rPr lang="cs-CZ" dirty="0" smtClean="0"/>
              <a:t>V 18 letech ze sboru propuštěn </a:t>
            </a:r>
          </a:p>
          <a:p>
            <a:r>
              <a:rPr lang="cs-CZ" dirty="0" smtClean="0"/>
              <a:t>Uzavírá sňatek s </a:t>
            </a:r>
            <a:r>
              <a:rPr lang="cs-CZ" dirty="0" err="1" smtClean="0"/>
              <a:t>Mariií</a:t>
            </a:r>
            <a:r>
              <a:rPr lang="cs-CZ" dirty="0" smtClean="0"/>
              <a:t> Kellerovou – žije s ní 40 let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9492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Vrcholná 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službách hraběte </a:t>
            </a:r>
            <a:r>
              <a:rPr lang="cs-CZ" dirty="0" err="1" smtClean="0"/>
              <a:t>Morziniho</a:t>
            </a:r>
            <a:r>
              <a:rPr lang="cs-CZ" dirty="0" smtClean="0"/>
              <a:t> jako hudební skladatel a kapelník - krátce</a:t>
            </a:r>
          </a:p>
          <a:p>
            <a:r>
              <a:rPr lang="cs-CZ" dirty="0" smtClean="0"/>
              <a:t>Tajně se oženil s Marií Kellerovou</a:t>
            </a:r>
          </a:p>
          <a:p>
            <a:r>
              <a:rPr lang="cs-CZ" dirty="0" smtClean="0"/>
              <a:t>Žil s ní 40 let, neměli děti</a:t>
            </a:r>
          </a:p>
          <a:p>
            <a:r>
              <a:rPr lang="cs-CZ" dirty="0" smtClean="0"/>
              <a:t>Ve službách knížete </a:t>
            </a:r>
            <a:r>
              <a:rPr lang="cs-CZ" dirty="0" err="1" smtClean="0"/>
              <a:t>Esterházyho</a:t>
            </a:r>
            <a:r>
              <a:rPr lang="cs-CZ" dirty="0" smtClean="0"/>
              <a:t> jako kapelník a hudební skladatel</a:t>
            </a:r>
          </a:p>
          <a:p>
            <a:r>
              <a:rPr lang="cs-CZ" dirty="0" smtClean="0"/>
              <a:t>Stává se slavným, setkává se s Mozartem – stávají se přáteli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3384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Pozdní léta – pobyt v Anglii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V roce 1791 přijal pozvání do Londýna</a:t>
            </a:r>
          </a:p>
          <a:p>
            <a:r>
              <a:rPr lang="cs-CZ" dirty="0" smtClean="0"/>
              <a:t>Úspěchy a sláva</a:t>
            </a:r>
          </a:p>
          <a:p>
            <a:r>
              <a:rPr lang="cs-CZ" dirty="0" smtClean="0"/>
              <a:t>Udělen čestný doktorát na oxfordské </a:t>
            </a:r>
            <a:r>
              <a:rPr lang="cs-CZ" dirty="0" smtClean="0"/>
              <a:t>univerzitě</a:t>
            </a:r>
            <a:endParaRPr lang="cs-CZ" dirty="0" smtClean="0"/>
          </a:p>
          <a:p>
            <a:r>
              <a:rPr lang="cs-CZ" dirty="0" smtClean="0"/>
              <a:t>Skládá symfonie - vzniká zde symfonie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S úderem kotlů</a:t>
            </a:r>
          </a:p>
          <a:p>
            <a:r>
              <a:rPr lang="cs-CZ" dirty="0" smtClean="0"/>
              <a:t>Zemřel ve Vídni roku 1809, v den obsazení Vídně Napoleonem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9547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104 symfonií – </a:t>
            </a:r>
            <a:r>
              <a:rPr lang="cs-CZ" b="1" dirty="0" smtClean="0"/>
              <a:t>S úderem kotlů, Na odchodnou</a:t>
            </a:r>
          </a:p>
          <a:p>
            <a:r>
              <a:rPr lang="cs-CZ" dirty="0" smtClean="0"/>
              <a:t>Smyčcová kvarteta</a:t>
            </a:r>
          </a:p>
          <a:p>
            <a:r>
              <a:rPr lang="cs-CZ" dirty="0" smtClean="0"/>
              <a:t>Oratoria a mše – </a:t>
            </a:r>
            <a:r>
              <a:rPr lang="cs-CZ" b="1" dirty="0" smtClean="0"/>
              <a:t>Stvoření světa, Čtvero ročních dob</a:t>
            </a:r>
          </a:p>
          <a:p>
            <a:r>
              <a:rPr lang="cs-CZ" dirty="0" smtClean="0"/>
              <a:t>Opery – </a:t>
            </a:r>
            <a:r>
              <a:rPr lang="cs-CZ" b="1" dirty="0" smtClean="0"/>
              <a:t>Armida, Orfeus a </a:t>
            </a:r>
            <a:r>
              <a:rPr lang="cs-CZ" b="1" dirty="0" err="1" smtClean="0"/>
              <a:t>Euridica</a:t>
            </a:r>
            <a:endParaRPr lang="cs-CZ" b="1" dirty="0" smtClean="0"/>
          </a:p>
          <a:p>
            <a:r>
              <a:rPr lang="cs-CZ" dirty="0"/>
              <a:t>K</a:t>
            </a:r>
            <a:r>
              <a:rPr lang="cs-CZ" dirty="0" smtClean="0"/>
              <a:t>oncerty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0451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sis zapamatoval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 Národnost</a:t>
            </a:r>
          </a:p>
          <a:p>
            <a:pPr marL="514350" indent="-514350">
              <a:buAutoNum type="arabicPeriod"/>
            </a:pPr>
            <a:r>
              <a:rPr lang="cs-CZ" dirty="0" smtClean="0"/>
              <a:t> Hudební sloh</a:t>
            </a:r>
          </a:p>
          <a:p>
            <a:pPr marL="514350" indent="-514350">
              <a:buAutoNum type="arabicPeriod"/>
            </a:pPr>
            <a:r>
              <a:rPr lang="cs-CZ" dirty="0" smtClean="0"/>
              <a:t> Hudební nástroje</a:t>
            </a:r>
          </a:p>
          <a:p>
            <a:pPr marL="514350" indent="-514350">
              <a:buAutoNum type="arabicPeriod"/>
            </a:pPr>
            <a:r>
              <a:rPr lang="cs-CZ" dirty="0" smtClean="0"/>
              <a:t> Kde zpíval</a:t>
            </a:r>
          </a:p>
          <a:p>
            <a:pPr marL="514350" indent="-514350">
              <a:buAutoNum type="arabicPeriod"/>
            </a:pPr>
            <a:r>
              <a:rPr lang="cs-CZ" dirty="0" smtClean="0"/>
              <a:t> Symfonie</a:t>
            </a:r>
          </a:p>
          <a:p>
            <a:pPr marL="514350" indent="-514350">
              <a:buAutoNum type="arabicPeriod"/>
            </a:pPr>
            <a:r>
              <a:rPr lang="cs-CZ" dirty="0" smtClean="0"/>
              <a:t> Oratoria, mše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Rakouská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Klasicismus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Cemballo</a:t>
            </a:r>
            <a:r>
              <a:rPr lang="cs-CZ" dirty="0" smtClean="0"/>
              <a:t>, housle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V dómu sv. Štěpána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S úderem kotlů,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Na odchodnou</a:t>
            </a:r>
          </a:p>
          <a:p>
            <a:pPr marL="0" indent="0">
              <a:buNone/>
            </a:pPr>
            <a:r>
              <a:rPr lang="cs-CZ" dirty="0" smtClean="0"/>
              <a:t>      Stvoření světa, Čtvero</a:t>
            </a:r>
          </a:p>
          <a:p>
            <a:pPr marL="0" indent="0">
              <a:buNone/>
            </a:pPr>
            <a:r>
              <a:rPr lang="cs-CZ" dirty="0" smtClean="0"/>
              <a:t>      ročních dob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8686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3009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134</TotalTime>
  <Words>366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Josef Haydn 1732 Rohrau – 1809 Vídeň</vt:lpstr>
      <vt:lpstr>Základní údaje</vt:lpstr>
      <vt:lpstr>Dětství a raná léta</vt:lpstr>
      <vt:lpstr>Vrcholná léta</vt:lpstr>
      <vt:lpstr>Pozdní léta – pobyt v Anglii</vt:lpstr>
      <vt:lpstr>Dílo</vt:lpstr>
      <vt:lpstr>Co sis zapamatoval</vt:lpstr>
      <vt:lpstr>Zdroje A prameny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Haydn 1732 Rohrau – 1809 Vídeň</dc:title>
  <dc:creator>ZSTREBON</dc:creator>
  <cp:lastModifiedBy>Vaše jméno</cp:lastModifiedBy>
  <cp:revision>26</cp:revision>
  <dcterms:created xsi:type="dcterms:W3CDTF">2012-02-25T06:23:35Z</dcterms:created>
  <dcterms:modified xsi:type="dcterms:W3CDTF">2012-06-06T20:26:21Z</dcterms:modified>
</cp:coreProperties>
</file>