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sldIdLst>
    <p:sldId id="270" r:id="rId2"/>
    <p:sldId id="256" r:id="rId3"/>
    <p:sldId id="257" r:id="rId4"/>
    <p:sldId id="258" r:id="rId5"/>
    <p:sldId id="259" r:id="rId6"/>
    <p:sldId id="261" r:id="rId7"/>
    <p:sldId id="260" r:id="rId8"/>
    <p:sldId id="263" r:id="rId9"/>
    <p:sldId id="264" r:id="rId10"/>
    <p:sldId id="262" r:id="rId11"/>
    <p:sldId id="265" r:id="rId12"/>
    <p:sldId id="274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4B97DA5-533E-4378-8273-79AC40DBC7FE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EC4875-13C0-4108-9090-749C52B19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6231068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Ludwig van Beethoven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Ludwiga van Beethovena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klasicistního skladatele L. v. Beethovena.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68661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Ludwig van Beethoven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1770 Bonn – 1827 Vídeň</a:t>
            </a:r>
            <a:endParaRPr lang="cs-CZ" sz="3200" dirty="0"/>
          </a:p>
        </p:txBody>
      </p:sp>
      <p:pic>
        <p:nvPicPr>
          <p:cNvPr id="1027" name="Picture 3" descr="C:\Users\ZSTREBON\AppData\Local\Microsoft\Windows\Temporary Internet Files\Content.IE5\4ZR9VBDC\MC900250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0169" y="2132856"/>
            <a:ext cx="5183118" cy="326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9718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Základní informace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4400" dirty="0" smtClean="0"/>
          </a:p>
          <a:p>
            <a:r>
              <a:rPr lang="cs-CZ" sz="4400" dirty="0" smtClean="0"/>
              <a:t>Německý hudební skladatel</a:t>
            </a:r>
          </a:p>
          <a:p>
            <a:r>
              <a:rPr lang="cs-CZ" sz="4400" dirty="0" smtClean="0"/>
              <a:t>Hudební génius</a:t>
            </a:r>
          </a:p>
          <a:p>
            <a:r>
              <a:rPr lang="cs-CZ" sz="4400" dirty="0" smtClean="0"/>
              <a:t>Dovršitel vídeňského klasicismu</a:t>
            </a:r>
          </a:p>
          <a:p>
            <a:r>
              <a:rPr lang="cs-CZ" sz="4400" dirty="0" smtClean="0"/>
              <a:t>Otevřel dveře novému hudebnímu slohu - romantismu</a:t>
            </a:r>
          </a:p>
          <a:p>
            <a:r>
              <a:rPr lang="cs-CZ" sz="4400" dirty="0" smtClean="0"/>
              <a:t>Klavírní virtuos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5668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Mládí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Mládí strávil v Bonnu</a:t>
            </a:r>
          </a:p>
          <a:p>
            <a:r>
              <a:rPr lang="cs-CZ" sz="3600" dirty="0" smtClean="0"/>
              <a:t>Pocházel z hudební rodiny</a:t>
            </a:r>
          </a:p>
          <a:p>
            <a:r>
              <a:rPr lang="cs-CZ" sz="3600" dirty="0" smtClean="0"/>
              <a:t>Otec Johann -  dvorní tenorista, alkoholik</a:t>
            </a:r>
          </a:p>
          <a:p>
            <a:r>
              <a:rPr lang="cs-CZ" sz="3600" dirty="0" smtClean="0"/>
              <a:t>Matka Marie Magdalena – zemřela v jeho  17 letech</a:t>
            </a:r>
          </a:p>
          <a:p>
            <a:r>
              <a:rPr lang="cs-CZ" sz="3600" dirty="0" smtClean="0"/>
              <a:t>Despotická výchova otce – ve 4 letech musí cvičit na housle a klavír několik hodin denně</a:t>
            </a:r>
          </a:p>
          <a:p>
            <a:endParaRPr lang="cs-CZ" sz="36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9318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62817"/>
            <a:ext cx="8229600" cy="4525963"/>
          </a:xfrm>
        </p:spPr>
        <p:txBody>
          <a:bodyPr>
            <a:no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První veřejná vystoupení v 7 letech</a:t>
            </a:r>
          </a:p>
          <a:p>
            <a:r>
              <a:rPr lang="cs-CZ" sz="3600" dirty="0" smtClean="0"/>
              <a:t>Učitelem hudby v 9 letech </a:t>
            </a:r>
            <a:r>
              <a:rPr lang="cs-CZ" sz="3600" u="sng" dirty="0" smtClean="0"/>
              <a:t>Christian</a:t>
            </a:r>
            <a:r>
              <a:rPr lang="cs-CZ" sz="3600" dirty="0" smtClean="0"/>
              <a:t> </a:t>
            </a:r>
            <a:r>
              <a:rPr lang="cs-CZ" sz="3600" u="sng" dirty="0" err="1" smtClean="0"/>
              <a:t>Gottlob</a:t>
            </a:r>
            <a:r>
              <a:rPr lang="cs-CZ" sz="3600" u="sng" dirty="0" smtClean="0"/>
              <a:t> </a:t>
            </a:r>
            <a:r>
              <a:rPr lang="cs-CZ" sz="3600" u="sng" dirty="0" err="1" smtClean="0"/>
              <a:t>Neefe</a:t>
            </a:r>
            <a:r>
              <a:rPr lang="cs-CZ" sz="3600" u="sng" dirty="0" smtClean="0"/>
              <a:t> </a:t>
            </a:r>
            <a:r>
              <a:rPr lang="cs-CZ" sz="3600" dirty="0" smtClean="0"/>
              <a:t>– přítel a rádce</a:t>
            </a:r>
          </a:p>
          <a:p>
            <a:endParaRPr lang="cs-CZ" sz="3600" dirty="0" smtClean="0"/>
          </a:p>
          <a:p>
            <a:r>
              <a:rPr lang="cs-CZ" sz="3600" dirty="0" smtClean="0"/>
              <a:t>Navštěvoval přednášky na bonnské </a:t>
            </a:r>
            <a:r>
              <a:rPr lang="cs-CZ" sz="3600" dirty="0" smtClean="0"/>
              <a:t>univerzitě</a:t>
            </a:r>
            <a:r>
              <a:rPr lang="cs-CZ" sz="3600" dirty="0" smtClean="0"/>
              <a:t>, čte, zajímá se o filosofii</a:t>
            </a:r>
          </a:p>
          <a:p>
            <a:r>
              <a:rPr lang="cs-CZ" sz="3600" dirty="0" smtClean="0"/>
              <a:t>Vyznává myšlenky francouzské revoluce o svobodě, rovnosti a bratrství</a:t>
            </a:r>
          </a:p>
        </p:txBody>
      </p:sp>
    </p:spTree>
    <p:extLst>
      <p:ext uri="{BB962C8B-B14F-4D97-AF65-F5344CB8AC3E}">
        <p14:creationId xmlns:p14="http://schemas.microsoft.com/office/powerpoint/2010/main" xmlns="" val="183509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 17 letech do Vídně – setkává se s Mozartem</a:t>
            </a:r>
          </a:p>
          <a:p>
            <a:endParaRPr lang="cs-CZ" sz="3600" dirty="0" smtClean="0"/>
          </a:p>
          <a:p>
            <a:r>
              <a:rPr lang="cs-CZ" sz="3600" dirty="0" smtClean="0"/>
              <a:t>Zpátky do Bonnu – matka umírá na tuberkulózu, stará se o výživu rodiny a výchovu dvou sourozenců</a:t>
            </a:r>
          </a:p>
          <a:p>
            <a:endParaRPr lang="cs-CZ" sz="3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4330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 roku 1792 trvale ve Vídni</a:t>
            </a:r>
          </a:p>
          <a:p>
            <a:r>
              <a:rPr lang="cs-CZ" dirty="0" smtClean="0"/>
              <a:t>Studoval u Haydna a </a:t>
            </a:r>
            <a:r>
              <a:rPr lang="cs-CZ" dirty="0" err="1" smtClean="0"/>
              <a:t>Salieriho</a:t>
            </a:r>
            <a:endParaRPr lang="cs-CZ" dirty="0" smtClean="0"/>
          </a:p>
          <a:p>
            <a:r>
              <a:rPr lang="cs-CZ" dirty="0" smtClean="0"/>
              <a:t>Živí se jako svobodný umělec </a:t>
            </a:r>
          </a:p>
          <a:p>
            <a:r>
              <a:rPr lang="cs-CZ" dirty="0" smtClean="0"/>
              <a:t>Podporovali ho </a:t>
            </a:r>
            <a:r>
              <a:rPr lang="cs-CZ" dirty="0" err="1" smtClean="0"/>
              <a:t>Lobkovicové</a:t>
            </a:r>
            <a:r>
              <a:rPr lang="cs-CZ" dirty="0" smtClean="0"/>
              <a:t>, </a:t>
            </a:r>
            <a:r>
              <a:rPr lang="cs-CZ" dirty="0" err="1" smtClean="0"/>
              <a:t>Esterházyové</a:t>
            </a:r>
            <a:r>
              <a:rPr lang="cs-CZ" dirty="0" smtClean="0"/>
              <a:t>, Kinští</a:t>
            </a:r>
          </a:p>
          <a:p>
            <a:r>
              <a:rPr lang="cs-CZ" dirty="0" smtClean="0"/>
              <a:t>Vyučuje, pořádá koncerty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3969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9269" y="432195"/>
            <a:ext cx="8229600" cy="1111664"/>
          </a:xfrm>
        </p:spPr>
        <p:txBody>
          <a:bodyPr/>
          <a:lstStyle/>
          <a:p>
            <a:r>
              <a:rPr lang="cs-CZ" dirty="0" smtClean="0"/>
              <a:t>Pobyt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564904"/>
            <a:ext cx="8229600" cy="4525963"/>
          </a:xfrm>
        </p:spPr>
        <p:txBody>
          <a:bodyPr/>
          <a:lstStyle/>
          <a:p>
            <a:r>
              <a:rPr lang="cs-CZ" dirty="0" smtClean="0"/>
              <a:t>Poprvé v roce 1795 – z návštěvy se dochovalo jen málo zpráv</a:t>
            </a:r>
          </a:p>
          <a:p>
            <a:r>
              <a:rPr lang="cs-CZ" dirty="0" smtClean="0"/>
              <a:t>Podruhé v roce 1796</a:t>
            </a:r>
          </a:p>
          <a:p>
            <a:r>
              <a:rPr lang="cs-CZ" dirty="0" smtClean="0"/>
              <a:t>Pobyty v lázních – Karlovy Vary, Bílina, Teplice, Františkovy Lázně (setkání s J. W. Goethem)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109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Prudký, výbojný </a:t>
            </a:r>
          </a:p>
          <a:p>
            <a:r>
              <a:rPr lang="cs-CZ" dirty="0" smtClean="0"/>
              <a:t>Miluje přírodu</a:t>
            </a:r>
          </a:p>
          <a:p>
            <a:r>
              <a:rPr lang="cs-CZ" dirty="0" smtClean="0"/>
              <a:t>Nemá rád šlechtu</a:t>
            </a:r>
          </a:p>
          <a:p>
            <a:r>
              <a:rPr lang="cs-CZ" dirty="0" smtClean="0"/>
              <a:t>Věří v pokrokové ideály</a:t>
            </a:r>
          </a:p>
          <a:p>
            <a:r>
              <a:rPr lang="cs-CZ" dirty="0" smtClean="0"/>
              <a:t>Touží po spravedlnosti a sbratření všech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5925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 26 letech problémy se sluchem, v 50 letech úplně ohluchl</a:t>
            </a:r>
          </a:p>
          <a:p>
            <a:r>
              <a:rPr lang="cs-CZ" dirty="0" smtClean="0"/>
              <a:t>Uzavírá se do sebe, stává se podivínem</a:t>
            </a:r>
          </a:p>
          <a:p>
            <a:r>
              <a:rPr lang="cs-CZ" dirty="0" smtClean="0"/>
              <a:t>Pokus o sebevraždu – píše závěť</a:t>
            </a:r>
          </a:p>
          <a:p>
            <a:r>
              <a:rPr lang="cs-CZ" dirty="0" smtClean="0"/>
              <a:t>Žloutenka, revmatismus</a:t>
            </a:r>
          </a:p>
          <a:p>
            <a:r>
              <a:rPr lang="cs-CZ" dirty="0" smtClean="0"/>
              <a:t>Otrava olovem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6787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9 symfonií – nejznámější: 5. Osudová,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  9. </a:t>
            </a:r>
            <a:r>
              <a:rPr lang="cs-CZ" dirty="0" smtClean="0"/>
              <a:t>S ó</a:t>
            </a:r>
            <a:r>
              <a:rPr lang="cs-CZ" dirty="0" smtClean="0"/>
              <a:t>dou </a:t>
            </a:r>
            <a:r>
              <a:rPr lang="cs-CZ" dirty="0" smtClean="0"/>
              <a:t>na radost</a:t>
            </a:r>
          </a:p>
          <a:p>
            <a:r>
              <a:rPr lang="cs-CZ" dirty="0" smtClean="0"/>
              <a:t>Klavírní koncerty (5)</a:t>
            </a:r>
          </a:p>
          <a:p>
            <a:r>
              <a:rPr lang="cs-CZ" dirty="0" smtClean="0"/>
              <a:t>Houslový koncert D dur</a:t>
            </a:r>
          </a:p>
          <a:p>
            <a:r>
              <a:rPr lang="cs-CZ" dirty="0" smtClean="0"/>
              <a:t>Opera -  </a:t>
            </a:r>
            <a:r>
              <a:rPr lang="cs-CZ" dirty="0" err="1" smtClean="0"/>
              <a:t>Fidelio</a:t>
            </a:r>
            <a:endParaRPr lang="cs-CZ" dirty="0" smtClean="0"/>
          </a:p>
          <a:p>
            <a:r>
              <a:rPr lang="cs-CZ" dirty="0" smtClean="0"/>
              <a:t> Mše – 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solemnis</a:t>
            </a:r>
            <a:endParaRPr lang="cs-CZ" dirty="0" smtClean="0"/>
          </a:p>
          <a:p>
            <a:r>
              <a:rPr lang="cs-CZ" dirty="0" smtClean="0"/>
              <a:t>Oratorium – Kristus na hoře Olivetské</a:t>
            </a:r>
          </a:p>
          <a:p>
            <a:r>
              <a:rPr lang="cs-CZ" dirty="0" smtClean="0"/>
              <a:t>Smyčcové kvartety (17)</a:t>
            </a:r>
          </a:p>
          <a:p>
            <a:r>
              <a:rPr lang="cs-CZ" dirty="0" smtClean="0"/>
              <a:t>Klavírní sonáty – </a:t>
            </a:r>
            <a:r>
              <a:rPr lang="cs-CZ" dirty="0" err="1" smtClean="0"/>
              <a:t>Appassionata</a:t>
            </a:r>
            <a:r>
              <a:rPr lang="cs-CZ" dirty="0" smtClean="0"/>
              <a:t>, Patetická, Měsíční svit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6862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Národnost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Virtuos na 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sloh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Jeho učitelé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Opera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symfonií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Nejznámější symfonie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Německá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Klavír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Klasicismus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Haydn, </a:t>
            </a:r>
            <a:r>
              <a:rPr lang="cs-CZ" dirty="0" err="1" smtClean="0"/>
              <a:t>Salieri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Fidelio</a:t>
            </a:r>
            <a:r>
              <a:rPr lang="cs-CZ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9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5. Osudová, 9. </a:t>
            </a:r>
            <a:r>
              <a:rPr lang="cs-CZ" dirty="0" smtClean="0"/>
              <a:t>S ó</a:t>
            </a:r>
            <a:r>
              <a:rPr lang="cs-CZ" dirty="0" smtClean="0"/>
              <a:t>dou </a:t>
            </a:r>
            <a:r>
              <a:rPr lang="cs-CZ" dirty="0" smtClean="0"/>
              <a:t>na radost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113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52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197</TotalTime>
  <Words>376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Ludwig van Beethoven 1770 Bonn – 1827 Vídeň</vt:lpstr>
      <vt:lpstr>Základní informace</vt:lpstr>
      <vt:lpstr>Mládí</vt:lpstr>
      <vt:lpstr>Snímek 5</vt:lpstr>
      <vt:lpstr>Snímek 6</vt:lpstr>
      <vt:lpstr>Vídeň</vt:lpstr>
      <vt:lpstr>Pobyt v Čechách</vt:lpstr>
      <vt:lpstr>Povaha</vt:lpstr>
      <vt:lpstr>Nemoci</vt:lpstr>
      <vt:lpstr>Dílo</vt:lpstr>
      <vt:lpstr>oPAKování</vt:lpstr>
      <vt:lpstr>Zdroje A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 1770 Bonn – 1827 Vídeň</dc:title>
  <dc:creator>ZSTREBON</dc:creator>
  <cp:lastModifiedBy>Vaše jméno</cp:lastModifiedBy>
  <cp:revision>34</cp:revision>
  <dcterms:created xsi:type="dcterms:W3CDTF">2012-02-25T13:05:17Z</dcterms:created>
  <dcterms:modified xsi:type="dcterms:W3CDTF">2012-06-06T20:37:44Z</dcterms:modified>
</cp:coreProperties>
</file>