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7" r:id="rId2"/>
    <p:sldId id="256" r:id="rId3"/>
    <p:sldId id="257" r:id="rId4"/>
    <p:sldId id="259" r:id="rId5"/>
    <p:sldId id="260" r:id="rId6"/>
    <p:sldId id="261" r:id="rId7"/>
    <p:sldId id="263" r:id="rId8"/>
    <p:sldId id="262" r:id="rId9"/>
    <p:sldId id="268" r:id="rId10"/>
    <p:sldId id="27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74" autoAdjust="0"/>
    <p:restoredTop sz="94660"/>
  </p:normalViewPr>
  <p:slideViewPr>
    <p:cSldViewPr>
      <p:cViewPr varScale="1">
        <p:scale>
          <a:sx n="45" d="100"/>
          <a:sy n="45" d="100"/>
        </p:scale>
        <p:origin x="-125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A20EE-1FF0-4A36-97D7-3E0926D7E762}" type="datetimeFigureOut">
              <a:rPr lang="cs-CZ" smtClean="0"/>
              <a:pPr/>
              <a:t>5.6.2012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8755260-5F28-4CE0-B9D9-EDD4E8999B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A20EE-1FF0-4A36-97D7-3E0926D7E762}" type="datetimeFigureOut">
              <a:rPr lang="cs-CZ" smtClean="0"/>
              <a:pPr/>
              <a:t>5.6.2012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8755260-5F28-4CE0-B9D9-EDD4E8999B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A20EE-1FF0-4A36-97D7-3E0926D7E762}" type="datetimeFigureOut">
              <a:rPr lang="cs-CZ" smtClean="0"/>
              <a:pPr/>
              <a:t>5.6.2012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5260-5F28-4CE0-B9D9-EDD4E8999B6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A20EE-1FF0-4A36-97D7-3E0926D7E762}" type="datetimeFigureOut">
              <a:rPr lang="cs-CZ" smtClean="0"/>
              <a:pPr/>
              <a:t>5.6.2012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5260-5F28-4CE0-B9D9-EDD4E8999B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A20EE-1FF0-4A36-97D7-3E0926D7E762}" type="datetimeFigureOut">
              <a:rPr lang="cs-CZ" smtClean="0"/>
              <a:pPr/>
              <a:t>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8755260-5F28-4CE0-B9D9-EDD4E8999B6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A20EE-1FF0-4A36-97D7-3E0926D7E762}" type="datetimeFigureOut">
              <a:rPr lang="cs-CZ" smtClean="0"/>
              <a:pPr/>
              <a:t>5.6.2012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5260-5F28-4CE0-B9D9-EDD4E8999B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A20EE-1FF0-4A36-97D7-3E0926D7E762}" type="datetimeFigureOut">
              <a:rPr lang="cs-CZ" smtClean="0"/>
              <a:pPr/>
              <a:t>5.6.2012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5260-5F28-4CE0-B9D9-EDD4E8999B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A20EE-1FF0-4A36-97D7-3E0926D7E762}" type="datetimeFigureOut">
              <a:rPr lang="cs-CZ" smtClean="0"/>
              <a:pPr/>
              <a:t>5.6.2012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5260-5F28-4CE0-B9D9-EDD4E8999B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A20EE-1FF0-4A36-97D7-3E0926D7E762}" type="datetimeFigureOut">
              <a:rPr lang="cs-CZ" smtClean="0"/>
              <a:pPr/>
              <a:t>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5260-5F28-4CE0-B9D9-EDD4E8999B6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A20EE-1FF0-4A36-97D7-3E0926D7E762}" type="datetimeFigureOut">
              <a:rPr lang="cs-CZ" smtClean="0"/>
              <a:pPr/>
              <a:t>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5260-5F28-4CE0-B9D9-EDD4E8999B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A20EE-1FF0-4A36-97D7-3E0926D7E762}" type="datetimeFigureOut">
              <a:rPr lang="cs-CZ" smtClean="0"/>
              <a:pPr/>
              <a:t>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5260-5F28-4CE0-B9D9-EDD4E8999B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1EA20EE-1FF0-4A36-97D7-3E0926D7E762}" type="datetimeFigureOut">
              <a:rPr lang="cs-CZ" smtClean="0"/>
              <a:pPr/>
              <a:t>5.6.2012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8755260-5F28-4CE0-B9D9-EDD4E8999B6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06944463"/>
              </p:ext>
            </p:extLst>
          </p:nvPr>
        </p:nvGraphicFramePr>
        <p:xfrm>
          <a:off x="1665288" y="2414588"/>
          <a:ext cx="5813425" cy="2826243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Zdeňka Pecková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VY_32_INOVACE_3432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Georg Friedrich Händel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Život a dílo G. F. Händela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Hudební výchova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8. ročník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5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obsahuje informace o německém barokním skladateli, jeho životě, tvorbě a zajímavostech z jeho života.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6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Žáci se seznámí se životem a dílem německého skladatele G. F. Händela.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6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Prezentace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55546763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105273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Georg Friedrich Händel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2000" dirty="0" smtClean="0"/>
              <a:t>1685 Halle – 1759 Londýn</a:t>
            </a:r>
            <a:endParaRPr lang="cs-CZ" sz="2000" dirty="0"/>
          </a:p>
        </p:txBody>
      </p:sp>
      <p:pic>
        <p:nvPicPr>
          <p:cNvPr id="1026" name="Picture 2" descr="C:\Users\ZSTREBON\AppData\Local\Microsoft\Windows\Temporary Internet Files\Content.IE5\9LIJR6PS\MP90034153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996952"/>
            <a:ext cx="5272733" cy="3761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00723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údaje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Německý hudební skladatel</a:t>
            </a:r>
          </a:p>
          <a:p>
            <a:r>
              <a:rPr lang="cs-CZ" dirty="0" smtClean="0"/>
              <a:t>Žil a skládal v hudebním období baroka</a:t>
            </a:r>
          </a:p>
          <a:p>
            <a:r>
              <a:rPr lang="cs-CZ" dirty="0" smtClean="0"/>
              <a:t>Velkou část života prožil v Anglii</a:t>
            </a:r>
          </a:p>
          <a:p>
            <a:r>
              <a:rPr lang="cs-CZ" dirty="0" smtClean="0"/>
              <a:t>Výborný varhaník, </a:t>
            </a:r>
            <a:r>
              <a:rPr lang="cs-CZ" dirty="0" err="1" smtClean="0"/>
              <a:t>cemballista</a:t>
            </a:r>
            <a:endParaRPr lang="cs-CZ" dirty="0" smtClean="0"/>
          </a:p>
          <a:p>
            <a:r>
              <a:rPr lang="cs-CZ" dirty="0" smtClean="0"/>
              <a:t>Dvorní skladatel, ředitel operního divadla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36137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Raná léta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Otec </a:t>
            </a:r>
            <a:r>
              <a:rPr lang="cs-CZ" smtClean="0"/>
              <a:t>byl </a:t>
            </a:r>
            <a:r>
              <a:rPr lang="cs-CZ" smtClean="0"/>
              <a:t>osobním </a:t>
            </a:r>
            <a:r>
              <a:rPr lang="cs-CZ" dirty="0" smtClean="0"/>
              <a:t>lékařem syna vévody Augusta Saského</a:t>
            </a:r>
          </a:p>
          <a:p>
            <a:r>
              <a:rPr lang="cs-CZ" dirty="0" smtClean="0"/>
              <a:t>Prvním učitelem hudby - varhaník F. W. </a:t>
            </a:r>
            <a:r>
              <a:rPr lang="cs-CZ" dirty="0" err="1" smtClean="0"/>
              <a:t>Zachow</a:t>
            </a:r>
            <a:endParaRPr lang="cs-CZ" dirty="0" smtClean="0"/>
          </a:p>
          <a:p>
            <a:r>
              <a:rPr lang="cs-CZ" dirty="0" smtClean="0"/>
              <a:t>Studuje hru na varhany, </a:t>
            </a:r>
            <a:r>
              <a:rPr lang="cs-CZ" dirty="0" err="1" smtClean="0"/>
              <a:t>cemballo</a:t>
            </a:r>
            <a:endParaRPr lang="cs-CZ" dirty="0" smtClean="0"/>
          </a:p>
          <a:p>
            <a:r>
              <a:rPr lang="cs-CZ" dirty="0" smtClean="0"/>
              <a:t>V Halle varhaníkem, učitelem hudby, řídil pěvecký sbor a skládal pro chrámové účely</a:t>
            </a:r>
          </a:p>
          <a:p>
            <a:r>
              <a:rPr lang="cs-CZ" dirty="0" smtClean="0"/>
              <a:t>Po smrti otce dokončil studium  na gymnáziu, studoval práva – studia nedokončil, odešel do Hamburku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8217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Hamburk a Itálie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Do Hamburku v roce 1703</a:t>
            </a:r>
          </a:p>
          <a:p>
            <a:r>
              <a:rPr lang="cs-CZ" dirty="0" smtClean="0"/>
              <a:t>Seznámení s hudebníkem Johannem </a:t>
            </a:r>
            <a:r>
              <a:rPr lang="cs-CZ" dirty="0" err="1" smtClean="0"/>
              <a:t>Mathesonem</a:t>
            </a:r>
            <a:endParaRPr lang="cs-CZ" dirty="0" smtClean="0"/>
          </a:p>
          <a:p>
            <a:r>
              <a:rPr lang="cs-CZ" dirty="0" smtClean="0"/>
              <a:t>Po roztržce s ním v souboji málem zabit</a:t>
            </a:r>
          </a:p>
          <a:p>
            <a:r>
              <a:rPr lang="cs-CZ" dirty="0" smtClean="0"/>
              <a:t>Skládá kantáty, klavírní skladby, opery</a:t>
            </a:r>
          </a:p>
          <a:p>
            <a:r>
              <a:rPr lang="cs-CZ" dirty="0" smtClean="0"/>
              <a:t>Po úpadku opery v Hamburku – odjíždí do Itálie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1102711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Pobyt v Itálii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Odjezd do Itálie 1705 na pozvání Giovanni Gastona Medicejského</a:t>
            </a:r>
          </a:p>
          <a:p>
            <a:r>
              <a:rPr lang="cs-CZ" dirty="0" smtClean="0"/>
              <a:t>Lákala jej italská opera</a:t>
            </a:r>
          </a:p>
          <a:p>
            <a:r>
              <a:rPr lang="cs-CZ" dirty="0" smtClean="0"/>
              <a:t>Působil ve Florencii, Neapoli, Benátkách a Římě</a:t>
            </a:r>
          </a:p>
          <a:p>
            <a:r>
              <a:rPr lang="cs-CZ" dirty="0" smtClean="0"/>
              <a:t>Věnoval se skládání a koncertování</a:t>
            </a:r>
          </a:p>
          <a:p>
            <a:r>
              <a:rPr lang="cs-CZ" dirty="0" smtClean="0"/>
              <a:t>Sláva, finanční zabezpečení</a:t>
            </a:r>
          </a:p>
          <a:p>
            <a:r>
              <a:rPr lang="cs-CZ" dirty="0" smtClean="0"/>
              <a:t>Po úspěchu opery </a:t>
            </a:r>
            <a:r>
              <a:rPr lang="cs-CZ" dirty="0" err="1" smtClean="0"/>
              <a:t>Agrippina</a:t>
            </a:r>
            <a:r>
              <a:rPr lang="cs-CZ" dirty="0" smtClean="0"/>
              <a:t> v Benátkách se vrátil  do Německa</a:t>
            </a:r>
          </a:p>
          <a:p>
            <a:r>
              <a:rPr lang="cs-CZ" dirty="0" smtClean="0"/>
              <a:t>Zde krátce dvorním kapelníkem kurfiřta Jiřího z Hannoveru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81169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12696" y="0"/>
            <a:ext cx="8229600" cy="1143000"/>
          </a:xfrm>
        </p:spPr>
        <p:txBody>
          <a:bodyPr/>
          <a:lstStyle/>
          <a:p>
            <a:r>
              <a:rPr lang="cs-CZ" dirty="0" smtClean="0"/>
              <a:t>Anglie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02352" y="1124744"/>
            <a:ext cx="8229600" cy="4525963"/>
          </a:xfrm>
        </p:spPr>
        <p:txBody>
          <a:bodyPr>
            <a:normAutofit fontScale="85000" lnSpcReduction="10000"/>
          </a:bodyPr>
          <a:lstStyle/>
          <a:p>
            <a:endParaRPr lang="cs-CZ" dirty="0" smtClean="0"/>
          </a:p>
          <a:p>
            <a:r>
              <a:rPr lang="cs-CZ" dirty="0" smtClean="0"/>
              <a:t>Do Anglie odešel bez souhlasu svého pána Jiřího z Hannoveru, který se později stal anglickým králem</a:t>
            </a:r>
          </a:p>
          <a:p>
            <a:r>
              <a:rPr lang="cs-CZ" dirty="0" smtClean="0"/>
              <a:t>Založil a řídil zde postupně tři operní společnosti</a:t>
            </a:r>
          </a:p>
          <a:p>
            <a:r>
              <a:rPr lang="cs-CZ" dirty="0" smtClean="0"/>
              <a:t>Píše opery, oratoria, kantáty a orchestrální skladby</a:t>
            </a:r>
          </a:p>
          <a:p>
            <a:r>
              <a:rPr lang="cs-CZ" dirty="0" smtClean="0"/>
              <a:t>Sláva, úspěch, bohatství x intriky, faleš, chudoba</a:t>
            </a:r>
          </a:p>
          <a:p>
            <a:r>
              <a:rPr lang="cs-CZ" dirty="0" smtClean="0"/>
              <a:t>Před smrtí oslepl, přestal skládat</a:t>
            </a:r>
          </a:p>
          <a:p>
            <a:r>
              <a:rPr lang="cs-CZ" dirty="0" smtClean="0"/>
              <a:t>Zemřel 1759 v Londýně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0708120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Opery (44) – </a:t>
            </a:r>
            <a:r>
              <a:rPr lang="cs-CZ" dirty="0" err="1" smtClean="0">
                <a:solidFill>
                  <a:srgbClr val="FF0000"/>
                </a:solidFill>
              </a:rPr>
              <a:t>Rinaldo</a:t>
            </a:r>
            <a:r>
              <a:rPr lang="cs-CZ" dirty="0" smtClean="0">
                <a:solidFill>
                  <a:srgbClr val="FF0000"/>
                </a:solidFill>
              </a:rPr>
              <a:t>, Xerxes, </a:t>
            </a:r>
            <a:r>
              <a:rPr lang="cs-CZ" dirty="0" err="1" smtClean="0">
                <a:solidFill>
                  <a:srgbClr val="FF0000"/>
                </a:solidFill>
              </a:rPr>
              <a:t>Agrippina</a:t>
            </a:r>
            <a:endParaRPr lang="cs-CZ" dirty="0" smtClean="0">
              <a:solidFill>
                <a:srgbClr val="FF0000"/>
              </a:solidFill>
            </a:endParaRPr>
          </a:p>
          <a:p>
            <a:endParaRPr lang="cs-CZ" dirty="0" smtClean="0"/>
          </a:p>
          <a:p>
            <a:r>
              <a:rPr lang="cs-CZ" dirty="0" smtClean="0"/>
              <a:t>Oratoria – </a:t>
            </a:r>
            <a:r>
              <a:rPr lang="cs-CZ" dirty="0" smtClean="0">
                <a:solidFill>
                  <a:srgbClr val="FF0000"/>
                </a:solidFill>
              </a:rPr>
              <a:t>Mesiáš, Samson, Saul</a:t>
            </a:r>
          </a:p>
          <a:p>
            <a:endParaRPr lang="cs-CZ" dirty="0" smtClean="0"/>
          </a:p>
          <a:p>
            <a:r>
              <a:rPr lang="cs-CZ" dirty="0" smtClean="0"/>
              <a:t>Orchestrální skladby – </a:t>
            </a:r>
            <a:r>
              <a:rPr lang="cs-CZ" dirty="0" smtClean="0">
                <a:solidFill>
                  <a:srgbClr val="FF0000"/>
                </a:solidFill>
              </a:rPr>
              <a:t>Vodní hudba, Hudba k </a:t>
            </a:r>
            <a:r>
              <a:rPr lang="cs-CZ" dirty="0" smtClean="0"/>
              <a:t>					      </a:t>
            </a:r>
            <a:r>
              <a:rPr lang="cs-CZ" dirty="0" smtClean="0">
                <a:solidFill>
                  <a:srgbClr val="FF0000"/>
                </a:solidFill>
              </a:rPr>
              <a:t>ohňostroji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570134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 národnost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 hudební nástroj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 hudební sloh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 města a státy pobytu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nejvýznamnější funkce</a:t>
            </a:r>
            <a:endParaRPr lang="cs-CZ" dirty="0"/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o</a:t>
            </a:r>
            <a:r>
              <a:rPr lang="cs-CZ" dirty="0" smtClean="0"/>
              <a:t>ratoria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německá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varhany, </a:t>
            </a:r>
            <a:r>
              <a:rPr lang="cs-CZ" dirty="0" err="1" smtClean="0"/>
              <a:t>cemballo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baroko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Halle, Hamburk, Itálie, Londýn 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dvorní skladatel,   ředitel opery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Mesiáš, Samson, Saul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24358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a prameny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Archiv autora</a:t>
            </a:r>
          </a:p>
          <a:p>
            <a:r>
              <a:rPr lang="cs-CZ" smtClean="0"/>
              <a:t>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1697290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205</TotalTime>
  <Words>384</Words>
  <Application>Microsoft Office PowerPoint</Application>
  <PresentationFormat>Předvádění na obrazovce (4:3)</PresentationFormat>
  <Paragraphs>79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Cesta</vt:lpstr>
      <vt:lpstr>Snímek 1</vt:lpstr>
      <vt:lpstr>Georg Friedrich Händel  1685 Halle – 1759 Londýn</vt:lpstr>
      <vt:lpstr>Základní údaje</vt:lpstr>
      <vt:lpstr>Raná léta</vt:lpstr>
      <vt:lpstr>Hamburk a Itálie</vt:lpstr>
      <vt:lpstr>Pobyt v Itálii</vt:lpstr>
      <vt:lpstr>Anglie</vt:lpstr>
      <vt:lpstr>Dílo</vt:lpstr>
      <vt:lpstr>opakování</vt:lpstr>
      <vt:lpstr>Zdroje a prameny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Georg Friedrich Händel 1685 Halle – 1759 Londýn</dc:title>
  <dc:creator>ZSTREBON</dc:creator>
  <cp:lastModifiedBy>Vaše jméno</cp:lastModifiedBy>
  <cp:revision>24</cp:revision>
  <dcterms:created xsi:type="dcterms:W3CDTF">2012-02-25T08:39:19Z</dcterms:created>
  <dcterms:modified xsi:type="dcterms:W3CDTF">2012-06-05T19:46:10Z</dcterms:modified>
</cp:coreProperties>
</file>